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4"/>
  </p:sldMasterIdLst>
  <p:notesMasterIdLst>
    <p:notesMasterId r:id="rId18"/>
  </p:notesMasterIdLst>
  <p:sldIdLst>
    <p:sldId id="256" r:id="rId5"/>
    <p:sldId id="367" r:id="rId6"/>
    <p:sldId id="404" r:id="rId7"/>
    <p:sldId id="408" r:id="rId8"/>
    <p:sldId id="409" r:id="rId9"/>
    <p:sldId id="418" r:id="rId10"/>
    <p:sldId id="353" r:id="rId11"/>
    <p:sldId id="351" r:id="rId12"/>
    <p:sldId id="417" r:id="rId13"/>
    <p:sldId id="411" r:id="rId14"/>
    <p:sldId id="412" r:id="rId15"/>
    <p:sldId id="415" r:id="rId16"/>
    <p:sldId id="41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9CD54-CFAD-6401-F7FD-7D55013A28E0}" name="Julia Remsik Larsen" initials="JL" userId="S::jremsiklarsen2@unl.edu::f21482df-9af4-401b-87bf-cc270f036c7c" providerId="AD"/>
  <p188:author id="{50114455-738A-C51D-BA1A-CA21F144D97A}" name="Ash Mitchell" initials="AM" userId="S::amitchell22@unl.edu::2cc2f9f3-0f4b-4397-83fb-51cfea362ee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504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E5D740-4A8E-C401-6020-784375B33720}" v="3" dt="2025-03-19T16:44:07.285"/>
    <p1510:client id="{F2B33528-5266-4482-FC25-79B68DF83319}" v="1" dt="2025-03-20T18:26:34.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23335-2F47-446E-B52F-DD266A570AC4}" type="datetimeFigureOut">
              <a:rPr lang="en-US" smtClean="0"/>
              <a:t>8/5/2025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8FB5D-D99D-420E-BA43-2E37F3D7DC29}" type="slidenum">
              <a:rPr lang="en-US" smtClean="0"/>
              <a:t>‹#›</a:t>
            </a:fld>
            <a:endParaRPr lang="en-US"/>
          </a:p>
        </p:txBody>
      </p:sp>
    </p:spTree>
    <p:extLst>
      <p:ext uri="{BB962C8B-B14F-4D97-AF65-F5344CB8AC3E}">
        <p14:creationId xmlns:p14="http://schemas.microsoft.com/office/powerpoint/2010/main" val="3608713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Julia</a:t>
            </a:r>
          </a:p>
        </p:txBody>
      </p:sp>
      <p:sp>
        <p:nvSpPr>
          <p:cNvPr id="4" name="Slide Number Placeholder 3"/>
          <p:cNvSpPr>
            <a:spLocks noGrp="1"/>
          </p:cNvSpPr>
          <p:nvPr>
            <p:ph type="sldNum" sz="quarter" idx="5"/>
          </p:nvPr>
        </p:nvSpPr>
        <p:spPr/>
        <p:txBody>
          <a:bodyPr/>
          <a:lstStyle/>
          <a:p>
            <a:fld id="{D2E8FB5D-D99D-420E-BA43-2E37F3D7DC29}" type="slidenum">
              <a:rPr lang="en-US" smtClean="0"/>
              <a:t>1</a:t>
            </a:fld>
            <a:endParaRPr lang="en-US"/>
          </a:p>
        </p:txBody>
      </p:sp>
    </p:spTree>
    <p:extLst>
      <p:ext uri="{BB962C8B-B14F-4D97-AF65-F5344CB8AC3E}">
        <p14:creationId xmlns:p14="http://schemas.microsoft.com/office/powerpoint/2010/main" val="2444248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4F958-D5F4-0360-29BE-EDD9004B3D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8346E6-A4C3-7367-FB6B-647E0E9910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F5D3C5-2B25-2781-6F0B-467AC435FFF0}"/>
              </a:ext>
            </a:extLst>
          </p:cNvPr>
          <p:cNvSpPr>
            <a:spLocks noGrp="1"/>
          </p:cNvSpPr>
          <p:nvPr>
            <p:ph type="body" idx="1"/>
          </p:nvPr>
        </p:nvSpPr>
        <p:spPr/>
        <p:txBody>
          <a:bodyPr/>
          <a:lstStyle/>
          <a:p>
            <a:r>
              <a:rPr lang="en-US"/>
              <a:t>Clarisa</a:t>
            </a:r>
          </a:p>
        </p:txBody>
      </p:sp>
      <p:sp>
        <p:nvSpPr>
          <p:cNvPr id="4" name="Slide Number Placeholder 3">
            <a:extLst>
              <a:ext uri="{FF2B5EF4-FFF2-40B4-BE49-F238E27FC236}">
                <a16:creationId xmlns:a16="http://schemas.microsoft.com/office/drawing/2014/main" id="{4CE1ED60-5367-DB0D-B97A-DEC71A320703}"/>
              </a:ext>
            </a:extLst>
          </p:cNvPr>
          <p:cNvSpPr>
            <a:spLocks noGrp="1"/>
          </p:cNvSpPr>
          <p:nvPr>
            <p:ph type="sldNum" sz="quarter" idx="5"/>
          </p:nvPr>
        </p:nvSpPr>
        <p:spPr/>
        <p:txBody>
          <a:bodyPr/>
          <a:lstStyle/>
          <a:p>
            <a:fld id="{D2E8FB5D-D99D-420E-BA43-2E37F3D7DC29}" type="slidenum">
              <a:rPr lang="en-US" smtClean="0"/>
              <a:t>11</a:t>
            </a:fld>
            <a:endParaRPr lang="en-US"/>
          </a:p>
        </p:txBody>
      </p:sp>
    </p:spTree>
    <p:extLst>
      <p:ext uri="{BB962C8B-B14F-4D97-AF65-F5344CB8AC3E}">
        <p14:creationId xmlns:p14="http://schemas.microsoft.com/office/powerpoint/2010/main" val="2495794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2A309-953C-AC60-C937-556DE5D103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F6BF6-307F-1F31-2B96-D5CFBA53C3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ADEB1-3E6E-9B6E-EC60-6CBB575BF3FC}"/>
              </a:ext>
            </a:extLst>
          </p:cNvPr>
          <p:cNvSpPr>
            <a:spLocks noGrp="1"/>
          </p:cNvSpPr>
          <p:nvPr>
            <p:ph type="body" idx="1"/>
          </p:nvPr>
        </p:nvSpPr>
        <p:spPr/>
        <p:txBody>
          <a:bodyPr/>
          <a:lstStyle/>
          <a:p>
            <a:r>
              <a:rPr lang="en-US"/>
              <a:t>Clarisa</a:t>
            </a:r>
          </a:p>
        </p:txBody>
      </p:sp>
      <p:sp>
        <p:nvSpPr>
          <p:cNvPr id="4" name="Slide Number Placeholder 3">
            <a:extLst>
              <a:ext uri="{FF2B5EF4-FFF2-40B4-BE49-F238E27FC236}">
                <a16:creationId xmlns:a16="http://schemas.microsoft.com/office/drawing/2014/main" id="{BC1B18D3-98C3-7E23-3E19-7DA9489A5450}"/>
              </a:ext>
            </a:extLst>
          </p:cNvPr>
          <p:cNvSpPr>
            <a:spLocks noGrp="1"/>
          </p:cNvSpPr>
          <p:nvPr>
            <p:ph type="sldNum" sz="quarter" idx="5"/>
          </p:nvPr>
        </p:nvSpPr>
        <p:spPr/>
        <p:txBody>
          <a:bodyPr/>
          <a:lstStyle/>
          <a:p>
            <a:fld id="{D2E8FB5D-D99D-420E-BA43-2E37F3D7DC29}" type="slidenum">
              <a:rPr lang="en-US" smtClean="0"/>
              <a:t>12</a:t>
            </a:fld>
            <a:endParaRPr lang="en-US"/>
          </a:p>
        </p:txBody>
      </p:sp>
    </p:spTree>
    <p:extLst>
      <p:ext uri="{BB962C8B-B14F-4D97-AF65-F5344CB8AC3E}">
        <p14:creationId xmlns:p14="http://schemas.microsoft.com/office/powerpoint/2010/main" val="3803703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9F095-AFCB-DA1E-23E6-E880F35F8B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C25A3-026A-03A4-B9C1-C402D4244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A28A1B-CC2D-8A12-0DAD-3671CABAF88A}"/>
              </a:ext>
            </a:extLst>
          </p:cNvPr>
          <p:cNvSpPr>
            <a:spLocks noGrp="1"/>
          </p:cNvSpPr>
          <p:nvPr>
            <p:ph type="body" idx="1"/>
          </p:nvPr>
        </p:nvSpPr>
        <p:spPr/>
        <p:txBody>
          <a:bodyPr/>
          <a:lstStyle/>
          <a:p>
            <a:r>
              <a:rPr lang="en-US">
                <a:latin typeface="Calibri"/>
                <a:ea typeface="Calibri"/>
                <a:cs typeface="Calibri"/>
              </a:rPr>
              <a:t>Clarisa </a:t>
            </a:r>
          </a:p>
        </p:txBody>
      </p:sp>
      <p:sp>
        <p:nvSpPr>
          <p:cNvPr id="4" name="Slide Number Placeholder 3">
            <a:extLst>
              <a:ext uri="{FF2B5EF4-FFF2-40B4-BE49-F238E27FC236}">
                <a16:creationId xmlns:a16="http://schemas.microsoft.com/office/drawing/2014/main" id="{B9327721-1BD7-2A80-9B89-62FE503ADBB2}"/>
              </a:ext>
            </a:extLst>
          </p:cNvPr>
          <p:cNvSpPr>
            <a:spLocks noGrp="1"/>
          </p:cNvSpPr>
          <p:nvPr>
            <p:ph type="sldNum" sz="quarter" idx="5"/>
          </p:nvPr>
        </p:nvSpPr>
        <p:spPr/>
        <p:txBody>
          <a:bodyPr/>
          <a:lstStyle/>
          <a:p>
            <a:fld id="{D2E8FB5D-D99D-420E-BA43-2E37F3D7DC29}" type="slidenum">
              <a:rPr lang="en-US" smtClean="0"/>
              <a:t>13</a:t>
            </a:fld>
            <a:endParaRPr lang="en-US"/>
          </a:p>
        </p:txBody>
      </p:sp>
    </p:spTree>
    <p:extLst>
      <p:ext uri="{BB962C8B-B14F-4D97-AF65-F5344CB8AC3E}">
        <p14:creationId xmlns:p14="http://schemas.microsoft.com/office/powerpoint/2010/main" val="3932207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Julia</a:t>
            </a:r>
          </a:p>
        </p:txBody>
      </p:sp>
      <p:sp>
        <p:nvSpPr>
          <p:cNvPr id="4" name="Slide Number Placeholder 3"/>
          <p:cNvSpPr>
            <a:spLocks noGrp="1"/>
          </p:cNvSpPr>
          <p:nvPr>
            <p:ph type="sldNum" sz="quarter" idx="5"/>
          </p:nvPr>
        </p:nvSpPr>
        <p:spPr/>
        <p:txBody>
          <a:bodyPr/>
          <a:lstStyle/>
          <a:p>
            <a:fld id="{D2E8FB5D-D99D-420E-BA43-2E37F3D7DC29}" type="slidenum">
              <a:rPr lang="en-US" smtClean="0"/>
              <a:t>2</a:t>
            </a:fld>
            <a:endParaRPr lang="en-US"/>
          </a:p>
        </p:txBody>
      </p:sp>
    </p:spTree>
    <p:extLst>
      <p:ext uri="{BB962C8B-B14F-4D97-AF65-F5344CB8AC3E}">
        <p14:creationId xmlns:p14="http://schemas.microsoft.com/office/powerpoint/2010/main" val="1756585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Julia</a:t>
            </a:r>
            <a:endParaRPr lang="en-US"/>
          </a:p>
        </p:txBody>
      </p:sp>
      <p:sp>
        <p:nvSpPr>
          <p:cNvPr id="4" name="Slide Number Placeholder 3"/>
          <p:cNvSpPr>
            <a:spLocks noGrp="1"/>
          </p:cNvSpPr>
          <p:nvPr>
            <p:ph type="sldNum" sz="quarter" idx="5"/>
          </p:nvPr>
        </p:nvSpPr>
        <p:spPr/>
        <p:txBody>
          <a:bodyPr/>
          <a:lstStyle/>
          <a:p>
            <a:fld id="{D2E8FB5D-D99D-420E-BA43-2E37F3D7DC29}" type="slidenum">
              <a:rPr lang="en-US" smtClean="0"/>
              <a:t>3</a:t>
            </a:fld>
            <a:endParaRPr lang="en-US"/>
          </a:p>
        </p:txBody>
      </p:sp>
    </p:spTree>
    <p:extLst>
      <p:ext uri="{BB962C8B-B14F-4D97-AF65-F5344CB8AC3E}">
        <p14:creationId xmlns:p14="http://schemas.microsoft.com/office/powerpoint/2010/main" val="1177257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Julia</a:t>
            </a:r>
          </a:p>
        </p:txBody>
      </p:sp>
      <p:sp>
        <p:nvSpPr>
          <p:cNvPr id="4" name="Slide Number Placeholder 3"/>
          <p:cNvSpPr>
            <a:spLocks noGrp="1"/>
          </p:cNvSpPr>
          <p:nvPr>
            <p:ph type="sldNum" sz="quarter" idx="5"/>
          </p:nvPr>
        </p:nvSpPr>
        <p:spPr/>
        <p:txBody>
          <a:bodyPr/>
          <a:lstStyle/>
          <a:p>
            <a:fld id="{D2E8FB5D-D99D-420E-BA43-2E37F3D7DC29}" type="slidenum">
              <a:rPr lang="en-US" smtClean="0"/>
              <a:t>4</a:t>
            </a:fld>
            <a:endParaRPr lang="en-US"/>
          </a:p>
        </p:txBody>
      </p:sp>
    </p:spTree>
    <p:extLst>
      <p:ext uri="{BB962C8B-B14F-4D97-AF65-F5344CB8AC3E}">
        <p14:creationId xmlns:p14="http://schemas.microsoft.com/office/powerpoint/2010/main" val="3392054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Amy</a:t>
            </a:r>
          </a:p>
        </p:txBody>
      </p:sp>
      <p:sp>
        <p:nvSpPr>
          <p:cNvPr id="4" name="Slide Number Placeholder 3"/>
          <p:cNvSpPr>
            <a:spLocks noGrp="1"/>
          </p:cNvSpPr>
          <p:nvPr>
            <p:ph type="sldNum" sz="quarter" idx="5"/>
          </p:nvPr>
        </p:nvSpPr>
        <p:spPr/>
        <p:txBody>
          <a:bodyPr/>
          <a:lstStyle/>
          <a:p>
            <a:fld id="{D2E8FB5D-D99D-420E-BA43-2E37F3D7DC29}" type="slidenum">
              <a:rPr lang="en-US" smtClean="0"/>
              <a:t>5</a:t>
            </a:fld>
            <a:endParaRPr lang="en-US"/>
          </a:p>
        </p:txBody>
      </p:sp>
    </p:spTree>
    <p:extLst>
      <p:ext uri="{BB962C8B-B14F-4D97-AF65-F5344CB8AC3E}">
        <p14:creationId xmlns:p14="http://schemas.microsoft.com/office/powerpoint/2010/main" val="2522880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Julia</a:t>
            </a:r>
          </a:p>
        </p:txBody>
      </p:sp>
      <p:sp>
        <p:nvSpPr>
          <p:cNvPr id="4" name="Slide Number Placeholder 3"/>
          <p:cNvSpPr>
            <a:spLocks noGrp="1"/>
          </p:cNvSpPr>
          <p:nvPr>
            <p:ph type="sldNum" sz="quarter" idx="5"/>
          </p:nvPr>
        </p:nvSpPr>
        <p:spPr/>
        <p:txBody>
          <a:bodyPr/>
          <a:lstStyle/>
          <a:p>
            <a:fld id="{D2E8FB5D-D99D-420E-BA43-2E37F3D7DC29}" type="slidenum">
              <a:rPr lang="en-US" smtClean="0"/>
              <a:t>6</a:t>
            </a:fld>
            <a:endParaRPr lang="en-US"/>
          </a:p>
        </p:txBody>
      </p:sp>
    </p:spTree>
    <p:extLst>
      <p:ext uri="{BB962C8B-B14F-4D97-AF65-F5344CB8AC3E}">
        <p14:creationId xmlns:p14="http://schemas.microsoft.com/office/powerpoint/2010/main" val="376872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Julia</a:t>
            </a:r>
          </a:p>
          <a:p>
            <a:r>
              <a:rPr lang="en-US" sz="1800" b="0" i="0">
                <a:solidFill>
                  <a:srgbClr val="000000"/>
                </a:solidFill>
                <a:effectLst/>
                <a:latin typeface="Calibri"/>
                <a:ea typeface="Calibri"/>
                <a:cs typeface="Calibri"/>
              </a:rPr>
              <a:t>Because of your interest in promoting your students’ success, I wanted to invite you to participate in a research study examining the accessibility of digital course materials in Canvas and how they impact students. Anyone who teaches a credit-bearing course at UNL is eligible to participate. Participation can take 5 minutes to an hour, depending on your level of participation. The go link, QR code, and contact information for the lead investigators are on the screen if you would like to learn more or participate. </a:t>
            </a: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5ADF348-2A86-4531-BD4E-BD8C0BBDAD47}" type="slidenum">
              <a:rPr lang="en-US" smtClean="0"/>
              <a:t>7</a:t>
            </a:fld>
            <a:endParaRPr lang="en-US"/>
          </a:p>
        </p:txBody>
      </p:sp>
    </p:spTree>
    <p:extLst>
      <p:ext uri="{BB962C8B-B14F-4D97-AF65-F5344CB8AC3E}">
        <p14:creationId xmlns:p14="http://schemas.microsoft.com/office/powerpoint/2010/main" val="3110716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rPr>
              <a:t>Julia</a:t>
            </a:r>
          </a:p>
        </p:txBody>
      </p:sp>
      <p:sp>
        <p:nvSpPr>
          <p:cNvPr id="4" name="Slide Number Placeholder 3"/>
          <p:cNvSpPr>
            <a:spLocks noGrp="1"/>
          </p:cNvSpPr>
          <p:nvPr>
            <p:ph type="sldNum" sz="quarter" idx="5"/>
          </p:nvPr>
        </p:nvSpPr>
        <p:spPr/>
        <p:txBody>
          <a:bodyPr/>
          <a:lstStyle/>
          <a:p>
            <a:fld id="{D5ADF348-2A86-4531-BD4E-BD8C0BBDAD47}" type="slidenum">
              <a:rPr lang="en-US" smtClean="0"/>
              <a:t>8</a:t>
            </a:fld>
            <a:endParaRPr lang="en-US"/>
          </a:p>
        </p:txBody>
      </p:sp>
    </p:spTree>
    <p:extLst>
      <p:ext uri="{BB962C8B-B14F-4D97-AF65-F5344CB8AC3E}">
        <p14:creationId xmlns:p14="http://schemas.microsoft.com/office/powerpoint/2010/main" val="3292826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59748-3142-63B9-E700-ACBD2C1ABA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85EE7D-24EB-5CD1-2892-DA85EF7F13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38A43F-B280-2141-C22F-3F2AF4A9F0FA}"/>
              </a:ext>
            </a:extLst>
          </p:cNvPr>
          <p:cNvSpPr>
            <a:spLocks noGrp="1"/>
          </p:cNvSpPr>
          <p:nvPr>
            <p:ph type="body" idx="1"/>
          </p:nvPr>
        </p:nvSpPr>
        <p:spPr/>
        <p:txBody>
          <a:bodyPr/>
          <a:lstStyle/>
          <a:p>
            <a:r>
              <a:rPr lang="en-US"/>
              <a:t>Clarisa</a:t>
            </a:r>
          </a:p>
        </p:txBody>
      </p:sp>
      <p:sp>
        <p:nvSpPr>
          <p:cNvPr id="4" name="Slide Number Placeholder 3">
            <a:extLst>
              <a:ext uri="{FF2B5EF4-FFF2-40B4-BE49-F238E27FC236}">
                <a16:creationId xmlns:a16="http://schemas.microsoft.com/office/drawing/2014/main" id="{ADAF55E3-4951-0098-8E4B-9688F98B6F6A}"/>
              </a:ext>
            </a:extLst>
          </p:cNvPr>
          <p:cNvSpPr>
            <a:spLocks noGrp="1"/>
          </p:cNvSpPr>
          <p:nvPr>
            <p:ph type="sldNum" sz="quarter" idx="5"/>
          </p:nvPr>
        </p:nvSpPr>
        <p:spPr/>
        <p:txBody>
          <a:bodyPr/>
          <a:lstStyle/>
          <a:p>
            <a:fld id="{D2E8FB5D-D99D-420E-BA43-2E37F3D7DC29}" type="slidenum">
              <a:rPr lang="en-US" smtClean="0"/>
              <a:t>10</a:t>
            </a:fld>
            <a:endParaRPr lang="en-US"/>
          </a:p>
        </p:txBody>
      </p:sp>
    </p:spTree>
    <p:extLst>
      <p:ext uri="{BB962C8B-B14F-4D97-AF65-F5344CB8AC3E}">
        <p14:creationId xmlns:p14="http://schemas.microsoft.com/office/powerpoint/2010/main" val="3015126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hasCustomPrompt="1"/>
          </p:nvPr>
        </p:nvSpPr>
        <p:spPr>
          <a:xfrm>
            <a:off x="1561708" y="2091263"/>
            <a:ext cx="9068586" cy="2590800"/>
          </a:xfrm>
        </p:spPr>
        <p:txBody>
          <a:bodyPr tIns="45720" bIns="45720" anchor="ctr">
            <a:noAutofit/>
          </a:bodyPr>
          <a:lstStyle>
            <a:lvl1pPr algn="ctr">
              <a:lnSpc>
                <a:spcPct val="83000"/>
              </a:lnSpc>
              <a:defRPr lang="en-US" sz="6000" b="0" kern="1200" cap="none" spc="-100" baseline="0" dirty="0">
                <a:solidFill>
                  <a:schemeClr val="tx1">
                    <a:lumMod val="85000"/>
                    <a:lumOff val="15000"/>
                  </a:schemeClr>
                </a:solidFill>
                <a:effectLst/>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latin typeface="Calibri" panose="020F0502020204030204" pitchFamily="34" charset="0"/>
                <a:cs typeface="Calibri" panose="020F050202020403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Calibri" panose="020F0502020204030204" pitchFamily="34" charset="0"/>
                <a:cs typeface="Calibri" panose="020F0502020204030204" pitchFamily="34" charset="0"/>
              </a:defRPr>
            </a:lvl1pPr>
          </a:lstStyle>
          <a:p>
            <a:fld id="{DDA51639-B2D6-4652-B8C3-1B4C224A7BAF}" type="datetimeFigureOut">
              <a:rPr lang="en-US" smtClean="0"/>
              <a:pPr/>
              <a:t>8/5/2025</a:t>
            </a:fld>
            <a:endParaRPr 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07211889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1A6AA8-A04B-4104-9AE2-BD48D340E27F}"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37444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0BF79-FAC6-4A96-8DE1-F7B82E2E1652}"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079549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a:xfrm>
            <a:off x="960120" y="317814"/>
            <a:ext cx="10570464" cy="1700784"/>
          </a:xfrm>
        </p:spPr>
        <p:txBody>
          <a:bodyPr>
            <a:noAutofit/>
          </a:bodyPr>
          <a:lstStyle>
            <a:lvl1pPr>
              <a:defRPr sz="4800">
                <a:latin typeface="Calibri" panose="020F0502020204030204" pitchFamily="34" charset="0"/>
                <a:cs typeface="Calibri" panose="020F0502020204030204" pitchFamily="34" charset="0"/>
              </a:defRPr>
            </a:lvl1pPr>
          </a:lstStyle>
          <a:p>
            <a:r>
              <a:rPr lang="en-US"/>
              <a:t>Click to edit Master title style</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96696" y="2770632"/>
            <a:ext cx="4983480" cy="3639312"/>
          </a:xfrm>
        </p:spPr>
        <p:txBody>
          <a:bodyPr>
            <a:normAutofit/>
          </a:bodyPr>
          <a:lstStyle>
            <a:lvl1pPr marL="283464" indent="-283464">
              <a:buFont typeface="Arial" panose="020B0604020202020204" pitchFamily="34" charset="0"/>
              <a:buChar char="•"/>
              <a:defRPr sz="2000">
                <a:latin typeface="Calibri" panose="020F0502020204030204" pitchFamily="34" charset="0"/>
                <a:cs typeface="Calibri" panose="020F0502020204030204" pitchFamily="34" charset="0"/>
              </a:defRPr>
            </a:lvl1pPr>
            <a:lvl2pPr marL="548640" indent="-283464">
              <a:defRPr sz="1800">
                <a:latin typeface="Calibri" panose="020F0502020204030204" pitchFamily="34" charset="0"/>
                <a:cs typeface="Calibri" panose="020F0502020204030204" pitchFamily="34" charset="0"/>
              </a:defRPr>
            </a:lvl2pPr>
            <a:lvl3pPr marL="822960" indent="-285750">
              <a:buFont typeface="Arial" panose="020B0604020202020204" pitchFamily="34" charset="0"/>
              <a:buChar char="•"/>
              <a:defRPr sz="1400">
                <a:latin typeface="Calibri" panose="020F0502020204030204" pitchFamily="34" charset="0"/>
                <a:cs typeface="Calibri" panose="020F0502020204030204" pitchFamily="34" charset="0"/>
              </a:defRPr>
            </a:lvl3pPr>
            <a:lvl4pPr marL="1097280" indent="-283464">
              <a:defRPr sz="1400">
                <a:latin typeface="Calibri" panose="020F0502020204030204" pitchFamily="34" charset="0"/>
                <a:cs typeface="Calibri" panose="020F0502020204030204" pitchFamily="34" charset="0"/>
              </a:defRPr>
            </a:lvl4pPr>
            <a:lvl5pPr marL="1371600" indent="-285750">
              <a:buFont typeface="Arial" panose="020B0604020202020204" pitchFamily="34" charset="0"/>
              <a:buChar char="•"/>
              <a:defRPr sz="14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2770632"/>
            <a:ext cx="4983480" cy="3639312"/>
          </a:xfrm>
        </p:spPr>
        <p:txBody>
          <a:bodyPr>
            <a:normAutofit/>
          </a:bodyPr>
          <a:lstStyle>
            <a:lvl1pPr marL="283464" indent="-283464">
              <a:buFont typeface="Arial" panose="020B0604020202020204" pitchFamily="34" charset="0"/>
              <a:buChar char="•"/>
              <a:defRPr sz="2000">
                <a:latin typeface="Calibri" panose="020F0502020204030204" pitchFamily="34" charset="0"/>
                <a:cs typeface="Calibri" panose="020F0502020204030204" pitchFamily="34" charset="0"/>
              </a:defRPr>
            </a:lvl1pPr>
            <a:lvl2pPr marL="548640" indent="-283464">
              <a:defRPr sz="1800">
                <a:latin typeface="Calibri" panose="020F0502020204030204" pitchFamily="34" charset="0"/>
                <a:cs typeface="Calibri" panose="020F0502020204030204" pitchFamily="34" charset="0"/>
              </a:defRPr>
            </a:lvl2pPr>
            <a:lvl3pPr marL="822960" indent="-285750">
              <a:buFont typeface="Arial" panose="020B0604020202020204" pitchFamily="34" charset="0"/>
              <a:buChar char="•"/>
              <a:defRPr sz="1400">
                <a:latin typeface="Calibri" panose="020F0502020204030204" pitchFamily="34" charset="0"/>
                <a:cs typeface="Calibri" panose="020F0502020204030204" pitchFamily="34" charset="0"/>
              </a:defRPr>
            </a:lvl3pPr>
            <a:lvl4pPr marL="1097280" indent="-283464">
              <a:defRPr sz="1400">
                <a:latin typeface="Calibri" panose="020F0502020204030204" pitchFamily="34" charset="0"/>
                <a:cs typeface="Calibri" panose="020F0502020204030204" pitchFamily="34" charset="0"/>
              </a:defRPr>
            </a:lvl4pPr>
            <a:lvl5pPr marL="1371600" indent="-285750">
              <a:buFont typeface="Arial" panose="020B0604020202020204" pitchFamily="34" charset="0"/>
              <a:buChar char="•"/>
              <a:defRPr sz="14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a:xfrm>
            <a:off x="960120" y="6356350"/>
            <a:ext cx="3593407" cy="365125"/>
          </a:xfrm>
        </p:spPr>
        <p:txBody>
          <a:bodyPr/>
          <a:lstStyle/>
          <a:p>
            <a:r>
              <a:rPr lang="en-US"/>
              <a:t>Sample Footer Text</a:t>
            </a:r>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a:xfrm>
            <a:off x="4477512" y="6356350"/>
            <a:ext cx="3236976" cy="365125"/>
          </a:xfrm>
        </p:spPr>
        <p:txBody>
          <a:bodyPr/>
          <a:lstStyle>
            <a:lvl1pPr algn="ctr">
              <a:defRPr/>
            </a:lvl1pPr>
          </a:lstStyle>
          <a:p>
            <a:r>
              <a:rPr lang="en-US"/>
              <a:t>20XX</a:t>
            </a: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2976647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able">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F64393-2F7A-8740-66F1-95C9EC151E02}"/>
              </a:ext>
            </a:extLst>
          </p:cNvPr>
          <p:cNvSpPr/>
          <p:nvPr userDrawn="1"/>
        </p:nvSpPr>
        <p:spPr>
          <a:xfrm>
            <a:off x="841248" y="2221992"/>
            <a:ext cx="10515600" cy="38313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a:xfrm>
            <a:off x="960120" y="317814"/>
            <a:ext cx="10570464" cy="1700784"/>
          </a:xfrm>
        </p:spPr>
        <p:txBody>
          <a:bodyPr>
            <a:noAutofit/>
          </a:bodyPr>
          <a:lstStyle>
            <a:lvl1pPr>
              <a:defRPr sz="4800">
                <a:latin typeface="Calibri" panose="020F0502020204030204" pitchFamily="34" charset="0"/>
                <a:cs typeface="Calibri" panose="020F0502020204030204" pitchFamily="34" charset="0"/>
              </a:defRPr>
            </a:lvl1pPr>
          </a:lstStyle>
          <a:p>
            <a:r>
              <a:rPr lang="en-US"/>
              <a:t>Click to edit Master title style</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841248" y="2221992"/>
            <a:ext cx="10515600" cy="3831336"/>
          </a:xfrm>
          <a:noFill/>
        </p:spPr>
        <p:txBody>
          <a:bodyPr>
            <a:normAutofit/>
          </a:bodyPr>
          <a:lstStyle>
            <a:lvl1pPr marL="0" indent="0">
              <a:buFont typeface="Arial" panose="020B0604020202020204" pitchFamily="34" charset="0"/>
              <a:buNone/>
              <a:defRPr sz="2000">
                <a:solidFill>
                  <a:schemeClr val="tx1"/>
                </a:solidFill>
                <a:latin typeface="Calibri" panose="020F0502020204030204" pitchFamily="34" charset="0"/>
                <a:cs typeface="Calibri" panose="020F0502020204030204" pitchFamily="34" charset="0"/>
              </a:defRPr>
            </a:lvl1pPr>
            <a:lvl2pPr marL="347472" indent="-347472">
              <a:spcBef>
                <a:spcPts val="700"/>
              </a:spcBef>
              <a:spcAft>
                <a:spcPts val="700"/>
              </a:spcAft>
              <a:defRPr sz="1800">
                <a:solidFill>
                  <a:schemeClr val="tx1"/>
                </a:solidFill>
                <a:latin typeface="Calibri" panose="020F0502020204030204" pitchFamily="34" charset="0"/>
                <a:cs typeface="Calibri" panose="020F0502020204030204" pitchFamily="34" charset="0"/>
              </a:defRPr>
            </a:lvl2pPr>
            <a:lvl3pPr marL="560070" indent="-285750">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3pPr>
            <a:lvl4pPr>
              <a:defRPr sz="1400">
                <a:solidFill>
                  <a:schemeClr val="tx1"/>
                </a:solidFill>
                <a:latin typeface="Calibri" panose="020F0502020204030204" pitchFamily="34" charset="0"/>
                <a:cs typeface="Calibri" panose="020F0502020204030204" pitchFamily="34" charset="0"/>
              </a:defRPr>
            </a:lvl4pPr>
            <a:lvl5pPr marL="880110" indent="-285750">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a:xfrm>
            <a:off x="960120" y="6356350"/>
            <a:ext cx="3593407" cy="365125"/>
          </a:xfrm>
        </p:spPr>
        <p:txBody>
          <a:bodyPr/>
          <a:lstStyle>
            <a:lvl1pPr>
              <a:defRPr>
                <a:solidFill>
                  <a:schemeClr val="bg1"/>
                </a:solidFill>
              </a:defRPr>
            </a:lvl1pPr>
          </a:lstStyle>
          <a:p>
            <a:r>
              <a:rPr lang="en-US"/>
              <a:t>Sample Footer Text</a:t>
            </a:r>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a:xfrm>
            <a:off x="4477512" y="6356350"/>
            <a:ext cx="3236976" cy="365125"/>
          </a:xfrm>
        </p:spPr>
        <p:txBody>
          <a:bodyPr/>
          <a:lstStyle>
            <a:lvl1pPr algn="ctr">
              <a:defRPr>
                <a:solidFill>
                  <a:schemeClr val="bg1"/>
                </a:solidFill>
              </a:defRPr>
            </a:lvl1pPr>
          </a:lstStyle>
          <a:p>
            <a:r>
              <a:rPr lang="en-US"/>
              <a:t>20XX</a:t>
            </a: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lvl1pPr>
              <a:defRPr>
                <a:solidFill>
                  <a:schemeClr val="bg1"/>
                </a:solidFill>
              </a:defRPr>
            </a:lvl1pPr>
          </a:lstStyle>
          <a:p>
            <a:fld id="{294A09A9-5501-47C1-A89A-A340965A2BE2}" type="slidenum">
              <a:rPr lang="en-US" smtClean="0"/>
              <a:pPr/>
              <a:t>‹#›</a:t>
            </a:fld>
            <a:endParaRPr lang="en-US"/>
          </a:p>
        </p:txBody>
      </p:sp>
      <p:sp>
        <p:nvSpPr>
          <p:cNvPr id="2" name="Rectangle 1">
            <a:extLst>
              <a:ext uri="{FF2B5EF4-FFF2-40B4-BE49-F238E27FC236}">
                <a16:creationId xmlns:a16="http://schemas.microsoft.com/office/drawing/2014/main" id="{4C9CF62C-2747-714E-F829-A0176E230364}"/>
              </a:ext>
            </a:extLst>
          </p:cNvPr>
          <p:cNvSpPr/>
          <p:nvPr userDrawn="1"/>
        </p:nvSpPr>
        <p:spPr>
          <a:xfrm>
            <a:off x="838198" y="2129741"/>
            <a:ext cx="10515600" cy="9259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8300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 picture ">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35DAE3-0E24-0A0A-A809-7253765BCEEF}"/>
              </a:ext>
              <a:ext uri="{C183D7F6-B498-43B3-948B-1728B52AA6E4}">
                <adec:decorative xmlns:adec="http://schemas.microsoft.com/office/drawing/2017/decorative" val="1"/>
              </a:ext>
            </a:extLst>
          </p:cNvPr>
          <p:cNvSpPr/>
          <p:nvPr userDrawn="1"/>
        </p:nvSpPr>
        <p:spPr>
          <a:xfrm>
            <a:off x="0" y="869271"/>
            <a:ext cx="12192000" cy="5116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0903B4B-F1A6-94A7-078A-B4C68C246F88}"/>
              </a:ext>
              <a:ext uri="{C183D7F6-B498-43B3-948B-1728B52AA6E4}">
                <adec:decorative xmlns:adec="http://schemas.microsoft.com/office/drawing/2017/decorative" val="1"/>
              </a:ext>
            </a:extLst>
          </p:cNvPr>
          <p:cNvGrpSpPr/>
          <p:nvPr userDrawn="1"/>
        </p:nvGrpSpPr>
        <p:grpSpPr>
          <a:xfrm>
            <a:off x="10105189" y="-13857"/>
            <a:ext cx="1554888" cy="6859377"/>
            <a:chOff x="10105189" y="-13857"/>
            <a:chExt cx="1554888" cy="6859377"/>
          </a:xfrm>
        </p:grpSpPr>
        <p:sp>
          <p:nvSpPr>
            <p:cNvPr id="11" name="Freeform 43">
              <a:extLst>
                <a:ext uri="{FF2B5EF4-FFF2-40B4-BE49-F238E27FC236}">
                  <a16:creationId xmlns:a16="http://schemas.microsoft.com/office/drawing/2014/main" id="{AC98AFCA-7C91-7B19-CB80-F83504443295}"/>
                </a:ext>
              </a:extLst>
            </p:cNvPr>
            <p:cNvSpPr>
              <a:spLocks/>
            </p:cNvSpPr>
            <p:nvPr/>
          </p:nvSpPr>
          <p:spPr bwMode="auto">
            <a:xfrm rot="5400000">
              <a:off x="11484646" y="6343529"/>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1">
              <a:extLst>
                <a:ext uri="{FF2B5EF4-FFF2-40B4-BE49-F238E27FC236}">
                  <a16:creationId xmlns:a16="http://schemas.microsoft.com/office/drawing/2014/main" id="{CB407C79-96ED-0BC2-46BF-3F886B79750A}"/>
                </a:ext>
              </a:extLst>
            </p:cNvPr>
            <p:cNvSpPr>
              <a:spLocks/>
            </p:cNvSpPr>
            <p:nvPr/>
          </p:nvSpPr>
          <p:spPr bwMode="auto">
            <a:xfrm rot="5400000">
              <a:off x="11457615" y="6497945"/>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2">
              <a:extLst>
                <a:ext uri="{FF2B5EF4-FFF2-40B4-BE49-F238E27FC236}">
                  <a16:creationId xmlns:a16="http://schemas.microsoft.com/office/drawing/2014/main" id="{2462403D-89DE-67CB-A647-2BCD9B1F5216}"/>
                </a:ext>
              </a:extLst>
            </p:cNvPr>
            <p:cNvSpPr>
              <a:spLocks/>
            </p:cNvSpPr>
            <p:nvPr/>
          </p:nvSpPr>
          <p:spPr bwMode="auto">
            <a:xfrm rot="5400000">
              <a:off x="11454620" y="5945466"/>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53">
              <a:extLst>
                <a:ext uri="{FF2B5EF4-FFF2-40B4-BE49-F238E27FC236}">
                  <a16:creationId xmlns:a16="http://schemas.microsoft.com/office/drawing/2014/main" id="{997116C1-F796-5F41-F35A-ADD7DC16E8DF}"/>
                </a:ext>
              </a:extLst>
            </p:cNvPr>
            <p:cNvSpPr>
              <a:spLocks/>
            </p:cNvSpPr>
            <p:nvPr/>
          </p:nvSpPr>
          <p:spPr bwMode="auto">
            <a:xfrm rot="5400000">
              <a:off x="11556696" y="670403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54">
              <a:extLst>
                <a:ext uri="{FF2B5EF4-FFF2-40B4-BE49-F238E27FC236}">
                  <a16:creationId xmlns:a16="http://schemas.microsoft.com/office/drawing/2014/main" id="{71E7F9A0-168C-6426-C30D-3D623F4D1430}"/>
                </a:ext>
              </a:extLst>
            </p:cNvPr>
            <p:cNvSpPr>
              <a:spLocks/>
            </p:cNvSpPr>
            <p:nvPr/>
          </p:nvSpPr>
          <p:spPr bwMode="auto">
            <a:xfrm rot="5400000">
              <a:off x="11431548" y="609714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8">
              <a:extLst>
                <a:ext uri="{FF2B5EF4-FFF2-40B4-BE49-F238E27FC236}">
                  <a16:creationId xmlns:a16="http://schemas.microsoft.com/office/drawing/2014/main" id="{6B4A3BAC-E54A-A3B6-487A-5702AC78CD6E}"/>
                </a:ext>
              </a:extLst>
            </p:cNvPr>
            <p:cNvSpPr>
              <a:spLocks/>
            </p:cNvSpPr>
            <p:nvPr/>
          </p:nvSpPr>
          <p:spPr bwMode="auto">
            <a:xfrm rot="5400000">
              <a:off x="11191926" y="6203957"/>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9">
              <a:extLst>
                <a:ext uri="{FF2B5EF4-FFF2-40B4-BE49-F238E27FC236}">
                  <a16:creationId xmlns:a16="http://schemas.microsoft.com/office/drawing/2014/main" id="{7D2925F7-1816-0796-537B-B852C1D39A2F}"/>
                </a:ext>
              </a:extLst>
            </p:cNvPr>
            <p:cNvSpPr>
              <a:spLocks/>
            </p:cNvSpPr>
            <p:nvPr/>
          </p:nvSpPr>
          <p:spPr bwMode="auto">
            <a:xfrm rot="5400000">
              <a:off x="11204298" y="643500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0">
              <a:extLst>
                <a:ext uri="{FF2B5EF4-FFF2-40B4-BE49-F238E27FC236}">
                  <a16:creationId xmlns:a16="http://schemas.microsoft.com/office/drawing/2014/main" id="{48ACB1E9-30D8-1021-C382-249D939F38A3}"/>
                </a:ext>
              </a:extLst>
            </p:cNvPr>
            <p:cNvSpPr>
              <a:spLocks/>
            </p:cNvSpPr>
            <p:nvPr/>
          </p:nvSpPr>
          <p:spPr bwMode="auto">
            <a:xfrm rot="5400000">
              <a:off x="11198957" y="6672797"/>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4">
              <a:extLst>
                <a:ext uri="{FF2B5EF4-FFF2-40B4-BE49-F238E27FC236}">
                  <a16:creationId xmlns:a16="http://schemas.microsoft.com/office/drawing/2014/main" id="{85C35004-429A-4A73-0645-9E554094035C}"/>
                </a:ext>
              </a:extLst>
            </p:cNvPr>
            <p:cNvSpPr>
              <a:spLocks/>
            </p:cNvSpPr>
            <p:nvPr/>
          </p:nvSpPr>
          <p:spPr bwMode="auto">
            <a:xfrm rot="5400000">
              <a:off x="11173416" y="5999371"/>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06">
              <a:extLst>
                <a:ext uri="{FF2B5EF4-FFF2-40B4-BE49-F238E27FC236}">
                  <a16:creationId xmlns:a16="http://schemas.microsoft.com/office/drawing/2014/main" id="{9ACC5F1B-742F-8016-2904-34B43E0AAF25}"/>
                </a:ext>
              </a:extLst>
            </p:cNvPr>
            <p:cNvSpPr>
              <a:spLocks/>
            </p:cNvSpPr>
            <p:nvPr/>
          </p:nvSpPr>
          <p:spPr bwMode="auto">
            <a:xfrm rot="5400000">
              <a:off x="10919084" y="613174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08">
              <a:extLst>
                <a:ext uri="{FF2B5EF4-FFF2-40B4-BE49-F238E27FC236}">
                  <a16:creationId xmlns:a16="http://schemas.microsoft.com/office/drawing/2014/main" id="{B2BDA3AD-3D6E-8507-FFED-D3C2ECD16D14}"/>
                </a:ext>
              </a:extLst>
            </p:cNvPr>
            <p:cNvSpPr>
              <a:spLocks/>
            </p:cNvSpPr>
            <p:nvPr/>
          </p:nvSpPr>
          <p:spPr bwMode="auto">
            <a:xfrm rot="5400000">
              <a:off x="10916755" y="668182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12">
              <a:extLst>
                <a:ext uri="{FF2B5EF4-FFF2-40B4-BE49-F238E27FC236}">
                  <a16:creationId xmlns:a16="http://schemas.microsoft.com/office/drawing/2014/main" id="{420B721A-01AB-EA84-32C3-29E13F3A8269}"/>
                </a:ext>
              </a:extLst>
            </p:cNvPr>
            <p:cNvSpPr>
              <a:spLocks/>
            </p:cNvSpPr>
            <p:nvPr/>
          </p:nvSpPr>
          <p:spPr bwMode="auto">
            <a:xfrm rot="5400000">
              <a:off x="10907510" y="639299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30">
              <a:extLst>
                <a:ext uri="{FF2B5EF4-FFF2-40B4-BE49-F238E27FC236}">
                  <a16:creationId xmlns:a16="http://schemas.microsoft.com/office/drawing/2014/main" id="{DB8DCF08-DF2E-9211-37CE-C6A335A50DA5}"/>
                </a:ext>
              </a:extLst>
            </p:cNvPr>
            <p:cNvSpPr>
              <a:spLocks/>
            </p:cNvSpPr>
            <p:nvPr/>
          </p:nvSpPr>
          <p:spPr bwMode="auto">
            <a:xfrm rot="5400000">
              <a:off x="10651885" y="6069097"/>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31">
              <a:extLst>
                <a:ext uri="{FF2B5EF4-FFF2-40B4-BE49-F238E27FC236}">
                  <a16:creationId xmlns:a16="http://schemas.microsoft.com/office/drawing/2014/main" id="{4C9BE349-ECC5-C8F9-A180-88327C426A86}"/>
                </a:ext>
              </a:extLst>
            </p:cNvPr>
            <p:cNvSpPr>
              <a:spLocks/>
            </p:cNvSpPr>
            <p:nvPr/>
          </p:nvSpPr>
          <p:spPr bwMode="auto">
            <a:xfrm rot="5400000">
              <a:off x="10665559" y="654078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5">
              <a:extLst>
                <a:ext uri="{FF2B5EF4-FFF2-40B4-BE49-F238E27FC236}">
                  <a16:creationId xmlns:a16="http://schemas.microsoft.com/office/drawing/2014/main" id="{C2584340-9504-3A74-8DE7-DAB89AF9D355}"/>
                </a:ext>
              </a:extLst>
            </p:cNvPr>
            <p:cNvSpPr>
              <a:spLocks/>
            </p:cNvSpPr>
            <p:nvPr/>
          </p:nvSpPr>
          <p:spPr bwMode="auto">
            <a:xfrm rot="5400000">
              <a:off x="10652898" y="6311126"/>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41">
              <a:extLst>
                <a:ext uri="{FF2B5EF4-FFF2-40B4-BE49-F238E27FC236}">
                  <a16:creationId xmlns:a16="http://schemas.microsoft.com/office/drawing/2014/main" id="{ACB31481-346C-7D4E-2B9E-2BB08261F3B4}"/>
                </a:ext>
              </a:extLst>
            </p:cNvPr>
            <p:cNvSpPr>
              <a:spLocks/>
            </p:cNvSpPr>
            <p:nvPr/>
          </p:nvSpPr>
          <p:spPr bwMode="auto">
            <a:xfrm rot="5400000">
              <a:off x="10626608" y="666707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5">
              <a:extLst>
                <a:ext uri="{FF2B5EF4-FFF2-40B4-BE49-F238E27FC236}">
                  <a16:creationId xmlns:a16="http://schemas.microsoft.com/office/drawing/2014/main" id="{9A7A6595-5BA0-C1DC-5336-02D992CADF91}"/>
                </a:ext>
              </a:extLst>
            </p:cNvPr>
            <p:cNvSpPr>
              <a:spLocks/>
            </p:cNvSpPr>
            <p:nvPr/>
          </p:nvSpPr>
          <p:spPr bwMode="auto">
            <a:xfrm rot="5400000">
              <a:off x="10462341" y="6394037"/>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AC191D5F-6C04-342D-5436-CBFEF0684940}"/>
                </a:ext>
              </a:extLst>
            </p:cNvPr>
            <p:cNvSpPr>
              <a:spLocks/>
            </p:cNvSpPr>
            <p:nvPr/>
          </p:nvSpPr>
          <p:spPr bwMode="auto">
            <a:xfrm rot="5400000">
              <a:off x="10441934" y="6124863"/>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3">
              <a:extLst>
                <a:ext uri="{FF2B5EF4-FFF2-40B4-BE49-F238E27FC236}">
                  <a16:creationId xmlns:a16="http://schemas.microsoft.com/office/drawing/2014/main" id="{5A48FF74-766E-1D48-BE27-37C5A45DA0F1}"/>
                </a:ext>
              </a:extLst>
            </p:cNvPr>
            <p:cNvSpPr>
              <a:spLocks/>
            </p:cNvSpPr>
            <p:nvPr/>
          </p:nvSpPr>
          <p:spPr bwMode="auto">
            <a:xfrm rot="5400000">
              <a:off x="10423462" y="6639005"/>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43">
              <a:extLst>
                <a:ext uri="{FF2B5EF4-FFF2-40B4-BE49-F238E27FC236}">
                  <a16:creationId xmlns:a16="http://schemas.microsoft.com/office/drawing/2014/main" id="{EC2C900A-ECB1-058A-4CF7-E309C3608ADA}"/>
                </a:ext>
              </a:extLst>
            </p:cNvPr>
            <p:cNvSpPr>
              <a:spLocks/>
            </p:cNvSpPr>
            <p:nvPr/>
          </p:nvSpPr>
          <p:spPr bwMode="auto">
            <a:xfrm rot="5400000">
              <a:off x="10177488" y="658821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1">
              <a:extLst>
                <a:ext uri="{FF2B5EF4-FFF2-40B4-BE49-F238E27FC236}">
                  <a16:creationId xmlns:a16="http://schemas.microsoft.com/office/drawing/2014/main" id="{9B333AF5-0804-0D5E-DC7F-49E62B28E3FA}"/>
                </a:ext>
              </a:extLst>
            </p:cNvPr>
            <p:cNvSpPr>
              <a:spLocks/>
            </p:cNvSpPr>
            <p:nvPr/>
          </p:nvSpPr>
          <p:spPr bwMode="auto">
            <a:xfrm rot="5400000">
              <a:off x="10150457" y="67426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52">
              <a:extLst>
                <a:ext uri="{FF2B5EF4-FFF2-40B4-BE49-F238E27FC236}">
                  <a16:creationId xmlns:a16="http://schemas.microsoft.com/office/drawing/2014/main" id="{C8BCCE8A-08C8-0951-210F-F1E3004DBF3B}"/>
                </a:ext>
              </a:extLst>
            </p:cNvPr>
            <p:cNvSpPr>
              <a:spLocks/>
            </p:cNvSpPr>
            <p:nvPr/>
          </p:nvSpPr>
          <p:spPr bwMode="auto">
            <a:xfrm rot="5400000">
              <a:off x="10147462" y="617819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54">
              <a:extLst>
                <a:ext uri="{FF2B5EF4-FFF2-40B4-BE49-F238E27FC236}">
                  <a16:creationId xmlns:a16="http://schemas.microsoft.com/office/drawing/2014/main" id="{0447D30B-CDC3-A4A4-19A0-4203E4E79B80}"/>
                </a:ext>
              </a:extLst>
            </p:cNvPr>
            <p:cNvSpPr>
              <a:spLocks/>
            </p:cNvSpPr>
            <p:nvPr/>
          </p:nvSpPr>
          <p:spPr bwMode="auto">
            <a:xfrm rot="5400000">
              <a:off x="10124390" y="634182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9">
              <a:extLst>
                <a:ext uri="{FF2B5EF4-FFF2-40B4-BE49-F238E27FC236}">
                  <a16:creationId xmlns:a16="http://schemas.microsoft.com/office/drawing/2014/main" id="{E1CEE16B-E9B2-FC7B-9DE4-D846EF2BF7C4}"/>
                </a:ext>
              </a:extLst>
            </p:cNvPr>
            <p:cNvSpPr>
              <a:spLocks/>
            </p:cNvSpPr>
            <p:nvPr/>
          </p:nvSpPr>
          <p:spPr bwMode="auto">
            <a:xfrm rot="5400000">
              <a:off x="10175095" y="5993860"/>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3">
              <a:extLst>
                <a:ext uri="{FF2B5EF4-FFF2-40B4-BE49-F238E27FC236}">
                  <a16:creationId xmlns:a16="http://schemas.microsoft.com/office/drawing/2014/main" id="{5F1288FF-642E-5CAD-945F-1DADD069BB22}"/>
                </a:ext>
              </a:extLst>
            </p:cNvPr>
            <p:cNvSpPr>
              <a:spLocks/>
            </p:cNvSpPr>
            <p:nvPr/>
          </p:nvSpPr>
          <p:spPr bwMode="auto">
            <a:xfrm rot="5400000">
              <a:off x="11497414" y="47037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51">
              <a:extLst>
                <a:ext uri="{FF2B5EF4-FFF2-40B4-BE49-F238E27FC236}">
                  <a16:creationId xmlns:a16="http://schemas.microsoft.com/office/drawing/2014/main" id="{6694FBEA-0303-B7AF-2759-3036553F0B00}"/>
                </a:ext>
              </a:extLst>
            </p:cNvPr>
            <p:cNvSpPr>
              <a:spLocks/>
            </p:cNvSpPr>
            <p:nvPr/>
          </p:nvSpPr>
          <p:spPr bwMode="auto">
            <a:xfrm rot="5400000">
              <a:off x="11503840" y="6673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2">
              <a:extLst>
                <a:ext uri="{FF2B5EF4-FFF2-40B4-BE49-F238E27FC236}">
                  <a16:creationId xmlns:a16="http://schemas.microsoft.com/office/drawing/2014/main" id="{03D1DD93-B546-2562-E146-1E9BC0B9658F}"/>
                </a:ext>
              </a:extLst>
            </p:cNvPr>
            <p:cNvSpPr>
              <a:spLocks/>
            </p:cNvSpPr>
            <p:nvPr/>
          </p:nvSpPr>
          <p:spPr bwMode="auto">
            <a:xfrm rot="5400000">
              <a:off x="11467388" y="60361"/>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53">
              <a:extLst>
                <a:ext uri="{FF2B5EF4-FFF2-40B4-BE49-F238E27FC236}">
                  <a16:creationId xmlns:a16="http://schemas.microsoft.com/office/drawing/2014/main" id="{6AF8539D-3307-9A46-AE40-91D4184624DB}"/>
                </a:ext>
              </a:extLst>
            </p:cNvPr>
            <p:cNvSpPr>
              <a:spLocks/>
            </p:cNvSpPr>
            <p:nvPr/>
          </p:nvSpPr>
          <p:spPr bwMode="auto">
            <a:xfrm rot="5400000">
              <a:off x="11458469" y="863565"/>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54">
              <a:extLst>
                <a:ext uri="{FF2B5EF4-FFF2-40B4-BE49-F238E27FC236}">
                  <a16:creationId xmlns:a16="http://schemas.microsoft.com/office/drawing/2014/main" id="{9FDCABBD-3038-BAE5-2FC0-551D2A8E2085}"/>
                </a:ext>
              </a:extLst>
            </p:cNvPr>
            <p:cNvSpPr>
              <a:spLocks/>
            </p:cNvSpPr>
            <p:nvPr/>
          </p:nvSpPr>
          <p:spPr bwMode="auto">
            <a:xfrm rot="5400000">
              <a:off x="11444316" y="22398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8">
              <a:extLst>
                <a:ext uri="{FF2B5EF4-FFF2-40B4-BE49-F238E27FC236}">
                  <a16:creationId xmlns:a16="http://schemas.microsoft.com/office/drawing/2014/main" id="{574CD38C-2BE8-C7A6-2C4C-CD9C08B4DDFB}"/>
                </a:ext>
              </a:extLst>
            </p:cNvPr>
            <p:cNvSpPr>
              <a:spLocks/>
            </p:cNvSpPr>
            <p:nvPr/>
          </p:nvSpPr>
          <p:spPr bwMode="auto">
            <a:xfrm rot="5400000">
              <a:off x="11178114" y="33080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9">
              <a:extLst>
                <a:ext uri="{FF2B5EF4-FFF2-40B4-BE49-F238E27FC236}">
                  <a16:creationId xmlns:a16="http://schemas.microsoft.com/office/drawing/2014/main" id="{2023FBCB-E9D7-79A1-BDDA-F5113E189AF6}"/>
                </a:ext>
              </a:extLst>
            </p:cNvPr>
            <p:cNvSpPr>
              <a:spLocks/>
            </p:cNvSpPr>
            <p:nvPr/>
          </p:nvSpPr>
          <p:spPr bwMode="auto">
            <a:xfrm rot="5400000">
              <a:off x="11190486" y="56184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0">
              <a:extLst>
                <a:ext uri="{FF2B5EF4-FFF2-40B4-BE49-F238E27FC236}">
                  <a16:creationId xmlns:a16="http://schemas.microsoft.com/office/drawing/2014/main" id="{34590977-8506-92F9-ED59-F986B61CC343}"/>
                </a:ext>
              </a:extLst>
            </p:cNvPr>
            <p:cNvSpPr>
              <a:spLocks/>
            </p:cNvSpPr>
            <p:nvPr/>
          </p:nvSpPr>
          <p:spPr bwMode="auto">
            <a:xfrm rot="5400000">
              <a:off x="11185145" y="721953"/>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4">
              <a:extLst>
                <a:ext uri="{FF2B5EF4-FFF2-40B4-BE49-F238E27FC236}">
                  <a16:creationId xmlns:a16="http://schemas.microsoft.com/office/drawing/2014/main" id="{79FEECE8-DEB8-08F4-8101-D3E62696D131}"/>
                </a:ext>
              </a:extLst>
            </p:cNvPr>
            <p:cNvSpPr>
              <a:spLocks/>
            </p:cNvSpPr>
            <p:nvPr/>
          </p:nvSpPr>
          <p:spPr bwMode="auto">
            <a:xfrm rot="5400000">
              <a:off x="11159604" y="12621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06">
              <a:extLst>
                <a:ext uri="{FF2B5EF4-FFF2-40B4-BE49-F238E27FC236}">
                  <a16:creationId xmlns:a16="http://schemas.microsoft.com/office/drawing/2014/main" id="{D3DDE981-C209-EA51-C6FB-3A73D49DDE83}"/>
                </a:ext>
              </a:extLst>
            </p:cNvPr>
            <p:cNvSpPr>
              <a:spLocks/>
            </p:cNvSpPr>
            <p:nvPr/>
          </p:nvSpPr>
          <p:spPr bwMode="auto">
            <a:xfrm rot="5400000">
              <a:off x="10905272" y="24065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8">
              <a:extLst>
                <a:ext uri="{FF2B5EF4-FFF2-40B4-BE49-F238E27FC236}">
                  <a16:creationId xmlns:a16="http://schemas.microsoft.com/office/drawing/2014/main" id="{86D1D9D1-2683-EF0A-DD8C-B670E7D7BE7C}"/>
                </a:ext>
              </a:extLst>
            </p:cNvPr>
            <p:cNvSpPr>
              <a:spLocks/>
            </p:cNvSpPr>
            <p:nvPr/>
          </p:nvSpPr>
          <p:spPr bwMode="auto">
            <a:xfrm rot="5400000">
              <a:off x="10902943" y="80867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0">
              <a:extLst>
                <a:ext uri="{FF2B5EF4-FFF2-40B4-BE49-F238E27FC236}">
                  <a16:creationId xmlns:a16="http://schemas.microsoft.com/office/drawing/2014/main" id="{0A6607D4-5BC5-9DE5-14BC-0CA5F64158EC}"/>
                </a:ext>
              </a:extLst>
            </p:cNvPr>
            <p:cNvSpPr>
              <a:spLocks/>
            </p:cNvSpPr>
            <p:nvPr/>
          </p:nvSpPr>
          <p:spPr bwMode="auto">
            <a:xfrm rot="5400000">
              <a:off x="10882996" y="-7175"/>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2">
              <a:extLst>
                <a:ext uri="{FF2B5EF4-FFF2-40B4-BE49-F238E27FC236}">
                  <a16:creationId xmlns:a16="http://schemas.microsoft.com/office/drawing/2014/main" id="{3E4F1E44-D528-0977-318B-FA999140A053}"/>
                </a:ext>
              </a:extLst>
            </p:cNvPr>
            <p:cNvSpPr>
              <a:spLocks/>
            </p:cNvSpPr>
            <p:nvPr/>
          </p:nvSpPr>
          <p:spPr bwMode="auto">
            <a:xfrm rot="5400000">
              <a:off x="10893698" y="51983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30">
              <a:extLst>
                <a:ext uri="{FF2B5EF4-FFF2-40B4-BE49-F238E27FC236}">
                  <a16:creationId xmlns:a16="http://schemas.microsoft.com/office/drawing/2014/main" id="{2B8A12D4-E8DF-3963-622D-0A5314FC2D9B}"/>
                </a:ext>
              </a:extLst>
            </p:cNvPr>
            <p:cNvSpPr>
              <a:spLocks/>
            </p:cNvSpPr>
            <p:nvPr/>
          </p:nvSpPr>
          <p:spPr bwMode="auto">
            <a:xfrm rot="5400000">
              <a:off x="10637929" y="112644"/>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31">
              <a:extLst>
                <a:ext uri="{FF2B5EF4-FFF2-40B4-BE49-F238E27FC236}">
                  <a16:creationId xmlns:a16="http://schemas.microsoft.com/office/drawing/2014/main" id="{CE32AB4C-8495-DC06-6FBE-99D5102E1C1D}"/>
                </a:ext>
              </a:extLst>
            </p:cNvPr>
            <p:cNvSpPr>
              <a:spLocks/>
            </p:cNvSpPr>
            <p:nvPr/>
          </p:nvSpPr>
          <p:spPr bwMode="auto">
            <a:xfrm rot="5400000">
              <a:off x="10651747" y="667631"/>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35">
              <a:extLst>
                <a:ext uri="{FF2B5EF4-FFF2-40B4-BE49-F238E27FC236}">
                  <a16:creationId xmlns:a16="http://schemas.microsoft.com/office/drawing/2014/main" id="{FC06C8A4-44E2-FCC8-982E-CA47575E721E}"/>
                </a:ext>
              </a:extLst>
            </p:cNvPr>
            <p:cNvSpPr>
              <a:spLocks/>
            </p:cNvSpPr>
            <p:nvPr/>
          </p:nvSpPr>
          <p:spPr bwMode="auto">
            <a:xfrm rot="5400000">
              <a:off x="10639086" y="43797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41">
              <a:extLst>
                <a:ext uri="{FF2B5EF4-FFF2-40B4-BE49-F238E27FC236}">
                  <a16:creationId xmlns:a16="http://schemas.microsoft.com/office/drawing/2014/main" id="{9FC51A95-1451-D91A-33C2-69EDF465D857}"/>
                </a:ext>
              </a:extLst>
            </p:cNvPr>
            <p:cNvSpPr>
              <a:spLocks/>
            </p:cNvSpPr>
            <p:nvPr/>
          </p:nvSpPr>
          <p:spPr bwMode="auto">
            <a:xfrm rot="5400000">
              <a:off x="10587436" y="840570"/>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0">
              <a:extLst>
                <a:ext uri="{FF2B5EF4-FFF2-40B4-BE49-F238E27FC236}">
                  <a16:creationId xmlns:a16="http://schemas.microsoft.com/office/drawing/2014/main" id="{EC10FEDF-5C0F-8E0F-A223-71045552FB9F}"/>
                </a:ext>
              </a:extLst>
            </p:cNvPr>
            <p:cNvSpPr>
              <a:spLocks/>
            </p:cNvSpPr>
            <p:nvPr/>
          </p:nvSpPr>
          <p:spPr bwMode="auto">
            <a:xfrm rot="5400000">
              <a:off x="10424494" y="51581"/>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5">
              <a:extLst>
                <a:ext uri="{FF2B5EF4-FFF2-40B4-BE49-F238E27FC236}">
                  <a16:creationId xmlns:a16="http://schemas.microsoft.com/office/drawing/2014/main" id="{85F94D8E-5F9B-8C01-8A09-2B12B61207D7}"/>
                </a:ext>
              </a:extLst>
            </p:cNvPr>
            <p:cNvSpPr>
              <a:spLocks/>
            </p:cNvSpPr>
            <p:nvPr/>
          </p:nvSpPr>
          <p:spPr bwMode="auto">
            <a:xfrm rot="5400000">
              <a:off x="10428424" y="565778"/>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8">
              <a:extLst>
                <a:ext uri="{FF2B5EF4-FFF2-40B4-BE49-F238E27FC236}">
                  <a16:creationId xmlns:a16="http://schemas.microsoft.com/office/drawing/2014/main" id="{8081BAA2-81DE-18DC-ACD8-68C366FD1E81}"/>
                </a:ext>
              </a:extLst>
            </p:cNvPr>
            <p:cNvSpPr>
              <a:spLocks/>
            </p:cNvSpPr>
            <p:nvPr/>
          </p:nvSpPr>
          <p:spPr bwMode="auto">
            <a:xfrm rot="5400000">
              <a:off x="10431838" y="30903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2">
              <a:extLst>
                <a:ext uri="{FF2B5EF4-FFF2-40B4-BE49-F238E27FC236}">
                  <a16:creationId xmlns:a16="http://schemas.microsoft.com/office/drawing/2014/main" id="{54C829E6-8192-9A22-C0F4-ABB0EEBA1E22}"/>
                </a:ext>
              </a:extLst>
            </p:cNvPr>
            <p:cNvSpPr>
              <a:spLocks/>
            </p:cNvSpPr>
            <p:nvPr/>
          </p:nvSpPr>
          <p:spPr bwMode="auto">
            <a:xfrm rot="5400000">
              <a:off x="11163668" y="85542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3">
              <a:extLst>
                <a:ext uri="{FF2B5EF4-FFF2-40B4-BE49-F238E27FC236}">
                  <a16:creationId xmlns:a16="http://schemas.microsoft.com/office/drawing/2014/main" id="{5469357B-00F6-6DEE-B1DA-3CC6A6C93415}"/>
                </a:ext>
              </a:extLst>
            </p:cNvPr>
            <p:cNvSpPr>
              <a:spLocks/>
            </p:cNvSpPr>
            <p:nvPr/>
          </p:nvSpPr>
          <p:spPr bwMode="auto">
            <a:xfrm rot="5400000">
              <a:off x="10389545" y="810746"/>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30">
              <a:extLst>
                <a:ext uri="{FF2B5EF4-FFF2-40B4-BE49-F238E27FC236}">
                  <a16:creationId xmlns:a16="http://schemas.microsoft.com/office/drawing/2014/main" id="{00D2E361-A546-79DE-7792-E9CC2E138B56}"/>
                </a:ext>
              </a:extLst>
            </p:cNvPr>
            <p:cNvSpPr>
              <a:spLocks/>
            </p:cNvSpPr>
            <p:nvPr/>
          </p:nvSpPr>
          <p:spPr bwMode="auto">
            <a:xfrm rot="5400000">
              <a:off x="10429579" y="1052065"/>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43">
              <a:extLst>
                <a:ext uri="{FF2B5EF4-FFF2-40B4-BE49-F238E27FC236}">
                  <a16:creationId xmlns:a16="http://schemas.microsoft.com/office/drawing/2014/main" id="{44A97E25-2EF9-F7C9-8FA6-8DEC12AB6033}"/>
                </a:ext>
              </a:extLst>
            </p:cNvPr>
            <p:cNvSpPr>
              <a:spLocks/>
            </p:cNvSpPr>
            <p:nvPr/>
          </p:nvSpPr>
          <p:spPr bwMode="auto">
            <a:xfrm rot="5400000">
              <a:off x="10143571" y="75995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51">
              <a:extLst>
                <a:ext uri="{FF2B5EF4-FFF2-40B4-BE49-F238E27FC236}">
                  <a16:creationId xmlns:a16="http://schemas.microsoft.com/office/drawing/2014/main" id="{F63B6B5D-7799-E33D-309E-DB26C44F40E4}"/>
                </a:ext>
              </a:extLst>
            </p:cNvPr>
            <p:cNvSpPr>
              <a:spLocks/>
            </p:cNvSpPr>
            <p:nvPr/>
          </p:nvSpPr>
          <p:spPr bwMode="auto">
            <a:xfrm rot="5400000">
              <a:off x="10116540" y="91437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52">
              <a:extLst>
                <a:ext uri="{FF2B5EF4-FFF2-40B4-BE49-F238E27FC236}">
                  <a16:creationId xmlns:a16="http://schemas.microsoft.com/office/drawing/2014/main" id="{032A3A46-63F7-56B9-F11F-72C7BF7AE645}"/>
                </a:ext>
              </a:extLst>
            </p:cNvPr>
            <p:cNvSpPr>
              <a:spLocks/>
            </p:cNvSpPr>
            <p:nvPr/>
          </p:nvSpPr>
          <p:spPr bwMode="auto">
            <a:xfrm rot="5400000">
              <a:off x="10113545" y="34993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54">
              <a:extLst>
                <a:ext uri="{FF2B5EF4-FFF2-40B4-BE49-F238E27FC236}">
                  <a16:creationId xmlns:a16="http://schemas.microsoft.com/office/drawing/2014/main" id="{7E7331E6-754B-7B85-A4B8-69AF5658AF29}"/>
                </a:ext>
              </a:extLst>
            </p:cNvPr>
            <p:cNvSpPr>
              <a:spLocks/>
            </p:cNvSpPr>
            <p:nvPr/>
          </p:nvSpPr>
          <p:spPr bwMode="auto">
            <a:xfrm rot="5400000">
              <a:off x="10090473" y="51356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59">
              <a:extLst>
                <a:ext uri="{FF2B5EF4-FFF2-40B4-BE49-F238E27FC236}">
                  <a16:creationId xmlns:a16="http://schemas.microsoft.com/office/drawing/2014/main" id="{843B4187-D6A1-25B4-C80D-ED0FBC6CD4AB}"/>
                </a:ext>
              </a:extLst>
            </p:cNvPr>
            <p:cNvSpPr>
              <a:spLocks/>
            </p:cNvSpPr>
            <p:nvPr/>
          </p:nvSpPr>
          <p:spPr bwMode="auto">
            <a:xfrm rot="5400000">
              <a:off x="10094459" y="118508"/>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4531432" y="1003156"/>
            <a:ext cx="6603272" cy="1572356"/>
          </a:xfrm>
        </p:spPr>
        <p:txBody>
          <a:bodyPr anchor="ctr" anchorCtr="0">
            <a:noAutofit/>
          </a:bodyPr>
          <a:lstStyle>
            <a:lvl1pPr>
              <a:defRPr/>
            </a:lvl1pPr>
          </a:lstStyle>
          <a:p>
            <a:r>
              <a:rPr lang="en-US"/>
              <a:t>Click to add title</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6825" y="-5838"/>
            <a:ext cx="3700058" cy="6863837"/>
          </a:xfrm>
        </p:spPr>
        <p:txBody>
          <a:bodyPr/>
          <a:lstStyle>
            <a:lvl1pPr marL="0" indent="0" algn="ctr">
              <a:buNone/>
              <a:defRPr/>
            </a:lvl1pPr>
          </a:lstStyle>
          <a:p>
            <a:r>
              <a:rPr lang="en-US"/>
              <a:t>Click icon to add picture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4520512" y="2884095"/>
            <a:ext cx="6603272" cy="2803135"/>
          </a:xfrm>
        </p:spPr>
        <p:txBody>
          <a:bodyPr>
            <a:normAutofit/>
          </a:bodyPr>
          <a:lstStyle>
            <a:lvl1pPr marL="0" indent="0">
              <a:spcAft>
                <a:spcPts val="1000"/>
              </a:spcAft>
              <a:buNone/>
              <a:defRPr sz="1800"/>
            </a:lvl1pPr>
            <a:lvl2pPr>
              <a:spcAft>
                <a:spcPts val="1000"/>
              </a:spcAft>
              <a:defRPr sz="1600"/>
            </a:lvl2pPr>
            <a:lvl3pPr>
              <a:spcAft>
                <a:spcPts val="1000"/>
              </a:spcAft>
              <a:defRPr sz="1400"/>
            </a:lvl3pPr>
            <a:lvl4pPr>
              <a:spcAft>
                <a:spcPts val="1000"/>
              </a:spcAft>
              <a:defRPr sz="1200"/>
            </a:lvl4pPr>
            <a:lvl5pPr>
              <a:spcAft>
                <a:spcPts val="1000"/>
              </a:spcAft>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335317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hasCustomPrompt="1"/>
          </p:nvPr>
        </p:nvSpPr>
        <p:spPr>
          <a:xfrm>
            <a:off x="1069848" y="453497"/>
            <a:ext cx="7323472" cy="1447380"/>
          </a:xfrm>
        </p:spPr>
        <p:txBody>
          <a:bodyPr>
            <a:normAutofit/>
          </a:bodyPr>
          <a:lstStyle>
            <a:lvl1pPr>
              <a:defRPr sz="3200"/>
            </a:lvl1pPr>
          </a:lstStyle>
          <a:p>
            <a:r>
              <a:rPr lang="en-US"/>
              <a:t>Click to add title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hasCustomPrompt="1"/>
          </p:nvPr>
        </p:nvSpPr>
        <p:spPr>
          <a:xfrm>
            <a:off x="1069847" y="1970360"/>
            <a:ext cx="7323473" cy="3936663"/>
          </a:xfrm>
        </p:spPr>
        <p:txBody>
          <a:bodyPr anchor="t">
            <a:normAutofit/>
          </a:bodyPr>
          <a:lstStyle>
            <a:lvl1pPr marL="0" indent="0">
              <a:lnSpc>
                <a:spcPct val="140000"/>
              </a:lnSpc>
              <a:spcBef>
                <a:spcPts val="1000"/>
              </a:spcBef>
              <a:buNone/>
              <a:defRPr sz="1800"/>
            </a:lvl1pPr>
            <a:lvl2pPr marL="514350" indent="-285750">
              <a:lnSpc>
                <a:spcPct val="140000"/>
              </a:lnSpc>
              <a:spcBef>
                <a:spcPts val="1000"/>
              </a:spcBef>
              <a:buFont typeface="Arial" panose="020B0604020202020204" pitchFamily="34" charset="0"/>
              <a:buChar char="•"/>
              <a:defRPr sz="1600"/>
            </a:lvl2pPr>
            <a:lvl3pPr marL="822960" indent="-285750">
              <a:lnSpc>
                <a:spcPct val="140000"/>
              </a:lnSpc>
              <a:spcBef>
                <a:spcPts val="1000"/>
              </a:spcBef>
              <a:buFont typeface="Arial" panose="020B0604020202020204" pitchFamily="34" charset="0"/>
              <a:buChar char="•"/>
              <a:defRPr sz="1400"/>
            </a:lvl3pPr>
            <a:lvl4pPr marL="1097280" indent="-171450">
              <a:lnSpc>
                <a:spcPct val="140000"/>
              </a:lnSpc>
              <a:spcBef>
                <a:spcPts val="1000"/>
              </a:spcBef>
              <a:buFont typeface="Arial" panose="020B0604020202020204" pitchFamily="34" charset="0"/>
              <a:buChar char="•"/>
              <a:defRPr sz="1200"/>
            </a:lvl4pPr>
            <a:lvl5pPr marL="1371600" indent="-171450">
              <a:lnSpc>
                <a:spcPct val="140000"/>
              </a:lnSpc>
              <a:spcBef>
                <a:spcPts val="1000"/>
              </a:spcBef>
              <a:buFont typeface="Arial" panose="020B0604020202020204" pitchFamily="34" charset="0"/>
              <a:buChar cha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85E76BAB-D3E2-7A86-4382-6897A8FDDAC1}"/>
              </a:ext>
            </a:extLst>
          </p:cNvPr>
          <p:cNvSpPr>
            <a:spLocks noGrp="1"/>
          </p:cNvSpPr>
          <p:nvPr>
            <p:ph type="ftr" sz="quarter" idx="11"/>
          </p:nvPr>
        </p:nvSpPr>
        <p:spPr>
          <a:xfrm rot="5400000">
            <a:off x="-1754871" y="2093199"/>
            <a:ext cx="4157472" cy="416082"/>
          </a:xfrm>
        </p:spPr>
        <p:txBody>
          <a:bodyPr/>
          <a:lstStyle/>
          <a:p>
            <a:endParaRPr lang="en-US"/>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r>
              <a:rPr lang="en-US"/>
              <a:t>20XX</a:t>
            </a:r>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a:p>
        </p:txBody>
      </p:sp>
      <p:grpSp>
        <p:nvGrpSpPr>
          <p:cNvPr id="5" name="Group 4">
            <a:extLst>
              <a:ext uri="{FF2B5EF4-FFF2-40B4-BE49-F238E27FC236}">
                <a16:creationId xmlns:a16="http://schemas.microsoft.com/office/drawing/2014/main" id="{715C76E7-AB26-88E2-D65E-2E3C77D66F65}"/>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A7F12763-35ED-ABA1-B1B9-ECA0300EC7B2}"/>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428C6819-E6F6-EC0A-3915-2210ED5FD5CB}"/>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D35D55BE-4E02-8709-08CD-DCDF028896A6}"/>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B00E110-F53B-CB17-400D-884883FAD259}"/>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AFD5A261-446E-BFC4-FC12-80FDF4169D7A}"/>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B6FED30E-9001-44A0-E5C7-E032D0F3DCAA}"/>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26FDAFD-9C45-1171-4C16-15BF244630EC}"/>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FE69A4E5-9E23-CC9D-7DFE-C1AF1DE799E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43086FAB-AC19-CDF5-6420-B753EA91CCA3}"/>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1CE06729-10BE-4FF7-7378-D0839A5B2902}"/>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C0E85AE-019E-239F-3641-132EE0869762}"/>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27436FA2-8F0F-0124-E6EA-C19287C4FC0C}"/>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257506A8-2AF8-FD30-07C5-A8B673B4FB3D}"/>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C15BD99-2D70-3136-347B-31CD7D03DC8E}"/>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B67F2992-4C5D-965F-7EA2-7A62C5AB60E7}"/>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68E6C9D5-7A68-0715-7E5B-B00F2322209B}"/>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A5762283-7319-03B2-6625-12FB72339F9B}"/>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71B8ED3D-B51C-BE7D-804A-BEA721B80F38}"/>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900799BD-6359-DC82-2EE9-5C17C30156DC}"/>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1C980C29-373A-1E8A-06EA-4EC3DEB1CEDE}"/>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7551F4D8-61F0-8E45-0F0A-5353AD199275}"/>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95280895-3875-4458-0CFD-6E7F91E4B1B9}"/>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C447D48F-E082-2C64-AACC-5F1576670B8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45386F34-1F3F-7822-9E58-F69B57DAD5E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714F5E2C-ADCA-B188-9558-A8C41DACCA3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7904DF4A-7F05-9B74-762F-750A11C26080}"/>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22FA525D-7C59-B943-0521-9341A78CD45D}"/>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AD48A9A0-6DB2-78B2-B64A-ACF109E50C20}"/>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241CCA94-4C69-C42C-63CF-26A8A45BE6A1}"/>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2C65A2DC-4AC0-1BAA-B531-78961040F615}"/>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06F81422-C9FD-27B8-4FD6-B1F44C74BE8C}"/>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6BD26277-6152-C324-088E-7147EFBC3C27}"/>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4133AE4-D5B2-6E80-0D7F-5E4A58260BFD}"/>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119C911C-0392-118F-BC19-A1D54BDD3530}"/>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3C640776-EA30-99EB-34B0-58B773C47207}"/>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BB4FF007-C784-E1F8-AB7E-408FB7A39470}"/>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22B235A3-3685-6CD1-96A0-C8512B09C6A2}"/>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74119689-F1DD-1031-494F-BCD12EBFB62B}"/>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DC996F45-62C2-BF42-C97C-66EDDDE35ACC}"/>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101F6153-4534-B78A-D1DF-449F4099ECF0}"/>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54F228F9-4FB8-EB4C-943C-EF2F72FD8697}"/>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7709A6A7-E82C-3874-6F67-4271840CC89F}"/>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19F404EE-0BE6-27BC-AF9D-66B038678DC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FC6D8B1A-C7A0-8524-DBD7-1E660072B23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4BEBEA83-1067-1C49-2A3B-E81B2F0C019D}"/>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9397A70A-C9D2-C401-46FC-9BA1C496F300}"/>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F8CC25E1-6B15-151C-DDD2-8BD3BB16FDDF}"/>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B5B94F62-E440-38E1-2CEB-8A1FD1E7D90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A9D624A1-73EF-8770-3F92-424BA9102B59}"/>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55546E28-143B-34C1-D433-58DCFC45F2E4}"/>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934F6794-119F-9752-BB33-B4F1A8E8C89D}"/>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0B857804-1586-3CCB-DAF2-3D8D354DFF0A}"/>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9BD61CB3-B187-0EC3-F40B-8AB7EAA944B4}"/>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FD9AB2F0-7CDD-02F1-691B-A543428F719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DA7792B-F38C-0154-799B-77FA3D92A30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5DA82296-4D29-F99E-333B-17CEEFB8D478}"/>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55822684-7F5E-BD3C-0320-626C1FBC82E8}"/>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Tree>
    <p:extLst>
      <p:ext uri="{BB962C8B-B14F-4D97-AF65-F5344CB8AC3E}">
        <p14:creationId xmlns:p14="http://schemas.microsoft.com/office/powerpoint/2010/main" val="219500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Quot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userDrawn="1"/>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91E375-8FC7-F526-C116-1136385785AE}"/>
              </a:ext>
            </a:extLst>
          </p:cNvPr>
          <p:cNvSpPr>
            <a:spLocks noGrp="1"/>
          </p:cNvSpPr>
          <p:nvPr>
            <p:ph type="title" hasCustomPrompt="1"/>
          </p:nvPr>
        </p:nvSpPr>
        <p:spPr>
          <a:xfrm>
            <a:off x="5358384" y="384048"/>
            <a:ext cx="6099048" cy="4343400"/>
          </a:xfrm>
        </p:spPr>
        <p:txBody>
          <a:bodyPr anchor="b">
            <a:noAutofit/>
          </a:bodyPr>
          <a:lstStyle>
            <a:lvl1pPr>
              <a:defRPr sz="5400">
                <a:solidFill>
                  <a:schemeClr val="bg1"/>
                </a:solidFill>
                <a:latin typeface="Calibri" panose="020F0502020204030204" pitchFamily="34" charset="0"/>
                <a:cs typeface="Calibri" panose="020F0502020204030204" pitchFamily="34" charset="0"/>
              </a:defRPr>
            </a:lvl1pPr>
          </a:lstStyle>
          <a:p>
            <a:r>
              <a:rPr lang="en-US" sz="5400"/>
              <a:t>Click to edit master text style</a:t>
            </a:r>
          </a:p>
        </p:txBody>
      </p:sp>
      <p:sp>
        <p:nvSpPr>
          <p:cNvPr id="3" name="Picture Placeholder 2">
            <a:extLst>
              <a:ext uri="{FF2B5EF4-FFF2-40B4-BE49-F238E27FC236}">
                <a16:creationId xmlns:a16="http://schemas.microsoft.com/office/drawing/2014/main" id="{63537098-0CB9-40F0-99EE-35DF790670B5}"/>
              </a:ext>
            </a:extLst>
          </p:cNvPr>
          <p:cNvSpPr>
            <a:spLocks noGrp="1"/>
          </p:cNvSpPr>
          <p:nvPr>
            <p:ph type="pic" sz="quarter" idx="13"/>
          </p:nvPr>
        </p:nvSpPr>
        <p:spPr>
          <a:xfrm>
            <a:off x="0" y="0"/>
            <a:ext cx="4657345" cy="6858000"/>
          </a:xfrm>
        </p:spPr>
        <p:txBody>
          <a:bodyPr/>
          <a:lstStyle/>
          <a:p>
            <a:r>
              <a:rPr lang="en-US"/>
              <a:t>Click icon to add picture</a:t>
            </a:r>
          </a:p>
        </p:txBody>
      </p:sp>
      <p:sp>
        <p:nvSpPr>
          <p:cNvPr id="13" name="Content Placeholder 2">
            <a:extLst>
              <a:ext uri="{FF2B5EF4-FFF2-40B4-BE49-F238E27FC236}">
                <a16:creationId xmlns:a16="http://schemas.microsoft.com/office/drawing/2014/main" id="{E309CC8E-0532-4674-9535-1514DA3C14B1}"/>
              </a:ext>
            </a:extLst>
          </p:cNvPr>
          <p:cNvSpPr>
            <a:spLocks noGrp="1"/>
          </p:cNvSpPr>
          <p:nvPr>
            <p:ph idx="1" hasCustomPrompt="1"/>
          </p:nvPr>
        </p:nvSpPr>
        <p:spPr>
          <a:xfrm>
            <a:off x="5355771" y="4865914"/>
            <a:ext cx="6096000" cy="1307592"/>
          </a:xfrm>
        </p:spPr>
        <p:txBody>
          <a:bodyPr anchor="t">
            <a:normAutofit/>
          </a:bodyPr>
          <a:lstStyle>
            <a:lvl1pPr>
              <a:defRPr sz="2800">
                <a:solidFill>
                  <a:schemeClr val="bg1"/>
                </a:solidFill>
                <a:latin typeface="Calibri" panose="020F0502020204030204" pitchFamily="34" charset="0"/>
                <a:cs typeface="Calibri" panose="020F0502020204030204" pitchFamily="34" charset="0"/>
              </a:defRPr>
            </a:lvl1pPr>
          </a:lstStyle>
          <a:p>
            <a:r>
              <a:rPr lang="en-US" sz="2000">
                <a:solidFill>
                  <a:schemeClr val="bg1"/>
                </a:solidFill>
                <a:cs typeface="Calibri"/>
              </a:rPr>
              <a:t>Click to edit master text style</a:t>
            </a:r>
          </a:p>
        </p:txBody>
      </p:sp>
      <p:sp>
        <p:nvSpPr>
          <p:cNvPr id="15" name="Footer Placeholder 8">
            <a:extLst>
              <a:ext uri="{FF2B5EF4-FFF2-40B4-BE49-F238E27FC236}">
                <a16:creationId xmlns:a16="http://schemas.microsoft.com/office/drawing/2014/main" id="{A468A676-C4AD-4F50-936D-1C858E8136CE}"/>
              </a:ext>
            </a:extLst>
          </p:cNvPr>
          <p:cNvSpPr txBox="1">
            <a:spLocks/>
          </p:cNvSpPr>
          <p:nvPr userDrawn="1"/>
        </p:nvSpPr>
        <p:spPr>
          <a:xfrm>
            <a:off x="960438" y="6356350"/>
            <a:ext cx="4981512"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cap="all" spc="5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Sample Footer Text</a:t>
            </a:r>
          </a:p>
        </p:txBody>
      </p:sp>
    </p:spTree>
    <p:extLst>
      <p:ext uri="{BB962C8B-B14F-4D97-AF65-F5344CB8AC3E}">
        <p14:creationId xmlns:p14="http://schemas.microsoft.com/office/powerpoint/2010/main" val="584774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righ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37384A-AE12-9485-A46A-A67BD2D6D763}"/>
              </a:ext>
            </a:extLst>
          </p:cNvPr>
          <p:cNvSpPr/>
          <p:nvPr userDrawn="1"/>
        </p:nvSpPr>
        <p:spPr>
          <a:xfrm>
            <a:off x="803567" y="329415"/>
            <a:ext cx="3538724" cy="618686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olorful gradient on a black background&#10;&#10;Description automatically generated">
            <a:extLst>
              <a:ext uri="{FF2B5EF4-FFF2-40B4-BE49-F238E27FC236}">
                <a16:creationId xmlns:a16="http://schemas.microsoft.com/office/drawing/2014/main" id="{1B2BB6B9-EF29-3C73-2A3C-CF09EA6D3AF1}"/>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colorTemperature colorTemp="4700"/>
                    </a14:imgEffect>
                    <a14:imgEffect>
                      <a14:brightnessContrast contrast="-20000"/>
                    </a14:imgEffect>
                  </a14:imgLayer>
                </a14:imgProps>
              </a:ext>
              <a:ext uri="{28A0092B-C50C-407E-A947-70E740481C1C}">
                <a14:useLocalDpi xmlns:a14="http://schemas.microsoft.com/office/drawing/2010/main"/>
              </a:ext>
            </a:extLst>
          </a:blip>
          <a:srcRect l="18923"/>
          <a:stretch/>
        </p:blipFill>
        <p:spPr>
          <a:xfrm>
            <a:off x="0" y="506925"/>
            <a:ext cx="5699870" cy="5733888"/>
          </a:xfrm>
          <a:prstGeom prst="rect">
            <a:avLst/>
          </a:prstGeom>
        </p:spPr>
      </p:pic>
      <p:pic>
        <p:nvPicPr>
          <p:cNvPr id="8" name="Graphic 7">
            <a:extLst>
              <a:ext uri="{FF2B5EF4-FFF2-40B4-BE49-F238E27FC236}">
                <a16:creationId xmlns:a16="http://schemas.microsoft.com/office/drawing/2014/main" id="{78A5217E-2CE2-3F64-6AB4-EB0D30BE276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1599873" y="1268006"/>
            <a:ext cx="849017" cy="978035"/>
          </a:xfrm>
          <a:prstGeom prst="rect">
            <a:avLst/>
          </a:prstGeom>
        </p:spPr>
      </p:pic>
      <p:pic>
        <p:nvPicPr>
          <p:cNvPr id="9" name="Graphic 8">
            <a:extLst>
              <a:ext uri="{FF2B5EF4-FFF2-40B4-BE49-F238E27FC236}">
                <a16:creationId xmlns:a16="http://schemas.microsoft.com/office/drawing/2014/main" id="{A2FC963C-039A-17E9-178D-44753EC43F7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2897112" y="4722376"/>
            <a:ext cx="849017" cy="978035"/>
          </a:xfrm>
          <a:prstGeom prst="rect">
            <a:avLst/>
          </a:prstGeom>
        </p:spPr>
      </p:pic>
      <p:sp>
        <p:nvSpPr>
          <p:cNvPr id="10" name="Title 1">
            <a:extLst>
              <a:ext uri="{FF2B5EF4-FFF2-40B4-BE49-F238E27FC236}">
                <a16:creationId xmlns:a16="http://schemas.microsoft.com/office/drawing/2014/main" id="{2AE4342B-3BF5-0F3A-721B-C761F001434D}"/>
              </a:ext>
            </a:extLst>
          </p:cNvPr>
          <p:cNvSpPr>
            <a:spLocks noGrp="1"/>
          </p:cNvSpPr>
          <p:nvPr>
            <p:ph type="title"/>
          </p:nvPr>
        </p:nvSpPr>
        <p:spPr>
          <a:xfrm>
            <a:off x="768096" y="2505456"/>
            <a:ext cx="3575304" cy="2331720"/>
          </a:xfrm>
        </p:spPr>
        <p:txBody>
          <a:bodyPr>
            <a:normAutofit/>
          </a:bodyPr>
          <a:lstStyle>
            <a:lvl1pPr algn="ctr">
              <a:lnSpc>
                <a:spcPct val="90000"/>
              </a:lnSpc>
              <a:defRPr sz="3600" baseline="0"/>
            </a:lvl1pPr>
          </a:lstStyle>
          <a:p>
            <a:r>
              <a:rPr lang="en-US"/>
              <a:t>Click to edit Master title style</a:t>
            </a:r>
          </a:p>
        </p:txBody>
      </p:sp>
      <p:sp>
        <p:nvSpPr>
          <p:cNvPr id="2" name="Content Placeholder 7">
            <a:extLst>
              <a:ext uri="{FF2B5EF4-FFF2-40B4-BE49-F238E27FC236}">
                <a16:creationId xmlns:a16="http://schemas.microsoft.com/office/drawing/2014/main" id="{0975B60B-4328-7C87-7F8D-0730014D7AEA}"/>
              </a:ext>
            </a:extLst>
          </p:cNvPr>
          <p:cNvSpPr>
            <a:spLocks noGrp="1"/>
          </p:cNvSpPr>
          <p:nvPr>
            <p:ph sz="quarter" idx="15"/>
          </p:nvPr>
        </p:nvSpPr>
        <p:spPr>
          <a:xfrm>
            <a:off x="6144767" y="393616"/>
            <a:ext cx="4123944" cy="6070600"/>
          </a:xfrm>
        </p:spPr>
        <p:txBody>
          <a:bodyPr anchor="ctr"/>
          <a:lstStyle>
            <a:lvl1pPr marL="228600" indent="-228600">
              <a:lnSpc>
                <a:spcPct val="100000"/>
              </a:lnSpc>
              <a:spcBef>
                <a:spcPts val="600"/>
              </a:spcBef>
              <a:spcAft>
                <a:spcPts val="1200"/>
              </a:spcAft>
              <a:buFont typeface="Arial" panose="020B0604020202020204" pitchFamily="34" charset="0"/>
              <a:buChar char="•"/>
              <a:defRPr sz="1800" b="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185C39-AC94-8C87-B244-34719C148A20}"/>
              </a:ext>
            </a:extLst>
          </p:cNvPr>
          <p:cNvSpPr>
            <a:spLocks noGrp="1"/>
          </p:cNvSpPr>
          <p:nvPr>
            <p:ph type="dt" sz="half" idx="12"/>
          </p:nvPr>
        </p:nvSpPr>
        <p:spPr/>
        <p:txBody>
          <a:bodyPr/>
          <a:lstStyle/>
          <a:p>
            <a:r>
              <a:rPr lang="en-US"/>
              <a:t>20XX</a:t>
            </a:r>
          </a:p>
        </p:txBody>
      </p:sp>
      <p:sp>
        <p:nvSpPr>
          <p:cNvPr id="3" name="Footer Placeholder 2">
            <a:extLst>
              <a:ext uri="{FF2B5EF4-FFF2-40B4-BE49-F238E27FC236}">
                <a16:creationId xmlns:a16="http://schemas.microsoft.com/office/drawing/2014/main" id="{DB96E03E-A5BE-A491-2B5F-35AD90AE1C54}"/>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4A6FD6C-9CEF-3304-8E48-7A8C282A27FC}"/>
              </a:ext>
            </a:extLst>
          </p:cNvPr>
          <p:cNvSpPr>
            <a:spLocks noGrp="1"/>
          </p:cNvSpPr>
          <p:nvPr>
            <p:ph type="sldNum" sz="quarter" idx="11"/>
          </p:nvPr>
        </p:nvSpPr>
        <p:spPr/>
        <p:txBody>
          <a:bodyPr/>
          <a:lstStyle/>
          <a:p>
            <a:fld id="{98C0CDE5-970C-4CC4-BF43-0DA127E73E82}" type="slidenum">
              <a:rPr lang="en-US" smtClean="0"/>
              <a:pPr/>
              <a:t>‹#›</a:t>
            </a:fld>
            <a:endParaRPr lang="en-US"/>
          </a:p>
        </p:txBody>
      </p:sp>
    </p:spTree>
    <p:extLst>
      <p:ext uri="{BB962C8B-B14F-4D97-AF65-F5344CB8AC3E}">
        <p14:creationId xmlns:p14="http://schemas.microsoft.com/office/powerpoint/2010/main" val="1949031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A3E124-5798-04DF-D85C-468DB4EC9F07}"/>
              </a:ext>
            </a:extLst>
          </p:cNvPr>
          <p:cNvSpPr/>
          <p:nvPr userDrawn="1"/>
        </p:nvSpPr>
        <p:spPr>
          <a:xfrm>
            <a:off x="803567" y="329415"/>
            <a:ext cx="3538724" cy="618686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urple and pink gradient on a black background&#10;&#10;Description automatically generated">
            <a:extLst>
              <a:ext uri="{FF2B5EF4-FFF2-40B4-BE49-F238E27FC236}">
                <a16:creationId xmlns:a16="http://schemas.microsoft.com/office/drawing/2014/main" id="{827662AF-0BAF-6D15-2F77-9241FBB7DDF0}"/>
              </a:ext>
            </a:extLst>
          </p:cNvPr>
          <p:cNvPicPr>
            <a:picLocks noChangeAspect="1"/>
          </p:cNvPicPr>
          <p:nvPr userDrawn="1"/>
        </p:nvPicPr>
        <p:blipFill>
          <a:blip r:embed="rId2"/>
          <a:srcRect r="19398"/>
          <a:stretch>
            <a:fillRect/>
          </a:stretch>
        </p:blipFill>
        <p:spPr>
          <a:xfrm rot="12600000">
            <a:off x="-1186695" y="-47254"/>
            <a:ext cx="8514377" cy="6482357"/>
          </a:xfrm>
          <a:custGeom>
            <a:avLst/>
            <a:gdLst>
              <a:gd name="connsiteX0" fmla="*/ 8514377 w 8514377"/>
              <a:gd name="connsiteY0" fmla="*/ 4473859 h 6482357"/>
              <a:gd name="connsiteX1" fmla="*/ 5035556 w 8514377"/>
              <a:gd name="connsiteY1" fmla="*/ 6482357 h 6482357"/>
              <a:gd name="connsiteX2" fmla="*/ 1109801 w 8514377"/>
              <a:gd name="connsiteY2" fmla="*/ 6482357 h 6482357"/>
              <a:gd name="connsiteX3" fmla="*/ 0 w 8514377"/>
              <a:gd name="connsiteY3" fmla="*/ 4560126 h 6482357"/>
              <a:gd name="connsiteX4" fmla="*/ 0 w 8514377"/>
              <a:gd name="connsiteY4" fmla="*/ 1470700 h 6482357"/>
              <a:gd name="connsiteX5" fmla="*/ 2547328 w 8514377"/>
              <a:gd name="connsiteY5" fmla="*/ 0 h 6482357"/>
              <a:gd name="connsiteX6" fmla="*/ 5931393 w 8514377"/>
              <a:gd name="connsiteY6" fmla="*/ 0 h 648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4377" h="6482357">
                <a:moveTo>
                  <a:pt x="8514377" y="4473859"/>
                </a:moveTo>
                <a:lnTo>
                  <a:pt x="5035556" y="6482357"/>
                </a:lnTo>
                <a:lnTo>
                  <a:pt x="1109801" y="6482357"/>
                </a:lnTo>
                <a:lnTo>
                  <a:pt x="0" y="4560126"/>
                </a:lnTo>
                <a:lnTo>
                  <a:pt x="0" y="1470700"/>
                </a:lnTo>
                <a:lnTo>
                  <a:pt x="2547328" y="0"/>
                </a:lnTo>
                <a:lnTo>
                  <a:pt x="5931393" y="0"/>
                </a:lnTo>
                <a:close/>
              </a:path>
            </a:pathLst>
          </a:custGeom>
        </p:spPr>
      </p:pic>
      <p:sp>
        <p:nvSpPr>
          <p:cNvPr id="2" name="Title 1">
            <a:extLst>
              <a:ext uri="{FF2B5EF4-FFF2-40B4-BE49-F238E27FC236}">
                <a16:creationId xmlns:a16="http://schemas.microsoft.com/office/drawing/2014/main" id="{4A8327A7-341D-40E2-FE83-F00DE9326A41}"/>
              </a:ext>
            </a:extLst>
          </p:cNvPr>
          <p:cNvSpPr>
            <a:spLocks noGrp="1"/>
          </p:cNvSpPr>
          <p:nvPr>
            <p:ph type="title"/>
          </p:nvPr>
        </p:nvSpPr>
        <p:spPr>
          <a:xfrm>
            <a:off x="722376" y="2194560"/>
            <a:ext cx="3621024" cy="2121408"/>
          </a:xfrm>
        </p:spPr>
        <p:txBody>
          <a:bodyPr>
            <a:normAutofit/>
          </a:bodyPr>
          <a:lstStyle>
            <a:lvl1pPr algn="ctr">
              <a:lnSpc>
                <a:spcPct val="90000"/>
              </a:lnSpc>
              <a:defRPr sz="3600" baseline="0"/>
            </a:lvl1pPr>
          </a:lstStyle>
          <a:p>
            <a:r>
              <a:rPr lang="en-US"/>
              <a:t>Click to edit Master title style</a:t>
            </a:r>
          </a:p>
        </p:txBody>
      </p:sp>
      <p:sp>
        <p:nvSpPr>
          <p:cNvPr id="10" name="Content Placeholder 7">
            <a:extLst>
              <a:ext uri="{FF2B5EF4-FFF2-40B4-BE49-F238E27FC236}">
                <a16:creationId xmlns:a16="http://schemas.microsoft.com/office/drawing/2014/main" id="{24DD5641-C57E-F509-6D45-46129581404A}"/>
              </a:ext>
            </a:extLst>
          </p:cNvPr>
          <p:cNvSpPr>
            <a:spLocks noGrp="1"/>
          </p:cNvSpPr>
          <p:nvPr>
            <p:ph sz="quarter" idx="15"/>
          </p:nvPr>
        </p:nvSpPr>
        <p:spPr>
          <a:xfrm>
            <a:off x="7318155" y="393616"/>
            <a:ext cx="3539646" cy="6070600"/>
          </a:xfrm>
        </p:spPr>
        <p:txBody>
          <a:bodyPr anchor="ctr"/>
          <a:lstStyle>
            <a:lvl1pPr marL="0" indent="0">
              <a:lnSpc>
                <a:spcPct val="150000"/>
              </a:lnSpc>
              <a:spcBef>
                <a:spcPts val="0"/>
              </a:spcBef>
              <a:buNone/>
              <a:defRPr sz="1800" b="1"/>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D12046-C0D1-8657-A169-8AE89D82B740}"/>
              </a:ext>
            </a:extLst>
          </p:cNvPr>
          <p:cNvSpPr>
            <a:spLocks noGrp="1"/>
          </p:cNvSpPr>
          <p:nvPr>
            <p:ph type="dt" sz="half" idx="12"/>
          </p:nvPr>
        </p:nvSpPr>
        <p:spPr/>
        <p:txBody>
          <a:bodyPr/>
          <a:lstStyle/>
          <a:p>
            <a:r>
              <a:rPr lang="en-US"/>
              <a:t>20XX</a:t>
            </a:r>
          </a:p>
        </p:txBody>
      </p:sp>
      <p:sp>
        <p:nvSpPr>
          <p:cNvPr id="3" name="Footer Placeholder 2">
            <a:extLst>
              <a:ext uri="{FF2B5EF4-FFF2-40B4-BE49-F238E27FC236}">
                <a16:creationId xmlns:a16="http://schemas.microsoft.com/office/drawing/2014/main" id="{DA2EE2E2-CE39-4B10-FFC4-3B077574EC84}"/>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45F9EF72-F371-75B2-8BC8-2A3B1BBE25C6}"/>
              </a:ext>
            </a:extLst>
          </p:cNvPr>
          <p:cNvSpPr>
            <a:spLocks noGrp="1"/>
          </p:cNvSpPr>
          <p:nvPr>
            <p:ph type="sldNum" sz="quarter" idx="11"/>
          </p:nvPr>
        </p:nvSpPr>
        <p:spPr/>
        <p:txBody>
          <a:bodyPr/>
          <a:lstStyle/>
          <a:p>
            <a:fld id="{98C0CDE5-970C-4CC4-BF43-0DA127E73E82}" type="slidenum">
              <a:rPr lang="en-US" smtClean="0"/>
              <a:pPr/>
              <a:t>‹#›</a:t>
            </a:fld>
            <a:endParaRPr lang="en-US"/>
          </a:p>
        </p:txBody>
      </p:sp>
      <p:pic>
        <p:nvPicPr>
          <p:cNvPr id="13" name="Graphic 12">
            <a:extLst>
              <a:ext uri="{FF2B5EF4-FFF2-40B4-BE49-F238E27FC236}">
                <a16:creationId xmlns:a16="http://schemas.microsoft.com/office/drawing/2014/main" id="{09442780-F07F-F8E2-0DE6-A7FB6447AE5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72147" y="1177405"/>
            <a:ext cx="849017" cy="978035"/>
          </a:xfrm>
          <a:prstGeom prst="rect">
            <a:avLst/>
          </a:prstGeom>
        </p:spPr>
      </p:pic>
      <p:pic>
        <p:nvPicPr>
          <p:cNvPr id="14" name="Graphic 13">
            <a:extLst>
              <a:ext uri="{FF2B5EF4-FFF2-40B4-BE49-F238E27FC236}">
                <a16:creationId xmlns:a16="http://schemas.microsoft.com/office/drawing/2014/main" id="{8ED62AC7-D4CF-F7E4-7EB6-B462EEB3FB1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4198" y="5028678"/>
            <a:ext cx="849017" cy="978035"/>
          </a:xfrm>
          <a:prstGeom prst="rect">
            <a:avLst/>
          </a:prstGeom>
        </p:spPr>
      </p:pic>
    </p:spTree>
    <p:extLst>
      <p:ext uri="{BB962C8B-B14F-4D97-AF65-F5344CB8AC3E}">
        <p14:creationId xmlns:p14="http://schemas.microsoft.com/office/powerpoint/2010/main" val="1104046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7F71CF-7463-EE58-8673-70FF6E01D635}"/>
              </a:ext>
            </a:extLst>
          </p:cNvPr>
          <p:cNvSpPr/>
          <p:nvPr userDrawn="1"/>
        </p:nvSpPr>
        <p:spPr>
          <a:xfrm>
            <a:off x="803566" y="329415"/>
            <a:ext cx="9459997" cy="618686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olorful gradient on a black background&#10;&#10;Description automatically generated">
            <a:extLst>
              <a:ext uri="{FF2B5EF4-FFF2-40B4-BE49-F238E27FC236}">
                <a16:creationId xmlns:a16="http://schemas.microsoft.com/office/drawing/2014/main" id="{35BEB45A-F384-D7C9-A3CB-75375E4B6990}"/>
              </a:ext>
            </a:extLst>
          </p:cNvPr>
          <p:cNvPicPr>
            <a:picLocks noChangeAspect="1"/>
          </p:cNvPicPr>
          <p:nvPr userDrawn="1"/>
        </p:nvPicPr>
        <p:blipFill rotWithShape="1">
          <a:blip r:embed="rId2"/>
          <a:srcRect l="-728" t="-787" r="-1" b="2794"/>
          <a:stretch/>
        </p:blipFill>
        <p:spPr>
          <a:xfrm rot="10800000">
            <a:off x="147778" y="-1"/>
            <a:ext cx="11843113" cy="6516282"/>
          </a:xfrm>
          <a:prstGeom prst="rect">
            <a:avLst/>
          </a:prstGeom>
        </p:spPr>
      </p:pic>
      <p:grpSp>
        <p:nvGrpSpPr>
          <p:cNvPr id="8" name="Group 7">
            <a:extLst>
              <a:ext uri="{FF2B5EF4-FFF2-40B4-BE49-F238E27FC236}">
                <a16:creationId xmlns:a16="http://schemas.microsoft.com/office/drawing/2014/main" id="{210DECF3-C5B2-7596-8F56-1A7469F36886}"/>
              </a:ext>
            </a:extLst>
          </p:cNvPr>
          <p:cNvGrpSpPr/>
          <p:nvPr userDrawn="1"/>
        </p:nvGrpSpPr>
        <p:grpSpPr>
          <a:xfrm rot="10800000">
            <a:off x="3039303" y="555295"/>
            <a:ext cx="5490384" cy="5535077"/>
            <a:chOff x="2470935" y="599843"/>
            <a:chExt cx="5490384" cy="5535077"/>
          </a:xfrm>
        </p:grpSpPr>
        <p:pic>
          <p:nvPicPr>
            <p:cNvPr id="10" name="Graphic 9">
              <a:extLst>
                <a:ext uri="{FF2B5EF4-FFF2-40B4-BE49-F238E27FC236}">
                  <a16:creationId xmlns:a16="http://schemas.microsoft.com/office/drawing/2014/main" id="{9A5C777D-A2B2-306B-76C2-3E13CEC5C96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70935" y="599843"/>
              <a:ext cx="849017" cy="978035"/>
            </a:xfrm>
            <a:prstGeom prst="rect">
              <a:avLst/>
            </a:prstGeom>
          </p:spPr>
        </p:pic>
        <p:pic>
          <p:nvPicPr>
            <p:cNvPr id="11" name="Graphic 10">
              <a:extLst>
                <a:ext uri="{FF2B5EF4-FFF2-40B4-BE49-F238E27FC236}">
                  <a16:creationId xmlns:a16="http://schemas.microsoft.com/office/drawing/2014/main" id="{CB86DD9E-B0D3-146B-90C5-1F835B4B6F5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12302" y="5156885"/>
              <a:ext cx="849017" cy="978035"/>
            </a:xfrm>
            <a:prstGeom prst="rect">
              <a:avLst/>
            </a:prstGeom>
          </p:spPr>
        </p:pic>
      </p:grpSp>
      <p:sp>
        <p:nvSpPr>
          <p:cNvPr id="2" name="Title 1">
            <a:extLst>
              <a:ext uri="{FF2B5EF4-FFF2-40B4-BE49-F238E27FC236}">
                <a16:creationId xmlns:a16="http://schemas.microsoft.com/office/drawing/2014/main" id="{435E4463-3EAA-4A1D-028E-15858531ED7F}"/>
              </a:ext>
            </a:extLst>
          </p:cNvPr>
          <p:cNvSpPr>
            <a:spLocks noGrp="1"/>
          </p:cNvSpPr>
          <p:nvPr>
            <p:ph type="title"/>
          </p:nvPr>
        </p:nvSpPr>
        <p:spPr>
          <a:xfrm>
            <a:off x="2944368" y="1417320"/>
            <a:ext cx="5367528" cy="2194560"/>
          </a:xfrm>
        </p:spPr>
        <p:txBody>
          <a:bodyPr anchor="b">
            <a:normAutofit/>
          </a:bodyPr>
          <a:lstStyle>
            <a:lvl1pPr algn="ctr">
              <a:lnSpc>
                <a:spcPct val="90000"/>
              </a:lnSpc>
              <a:defRPr sz="3600"/>
            </a:lvl1pPr>
          </a:lstStyle>
          <a:p>
            <a:r>
              <a:rPr lang="en-US"/>
              <a:t>Click to edit Master title style</a:t>
            </a:r>
          </a:p>
        </p:txBody>
      </p:sp>
      <p:sp>
        <p:nvSpPr>
          <p:cNvPr id="9" name="Text Placeholder 8">
            <a:extLst>
              <a:ext uri="{FF2B5EF4-FFF2-40B4-BE49-F238E27FC236}">
                <a16:creationId xmlns:a16="http://schemas.microsoft.com/office/drawing/2014/main" id="{8BF31E34-7EF1-9430-2FA0-784F079D7AA2}"/>
              </a:ext>
            </a:extLst>
          </p:cNvPr>
          <p:cNvSpPr>
            <a:spLocks noGrp="1"/>
          </p:cNvSpPr>
          <p:nvPr>
            <p:ph type="body" sz="quarter" idx="13"/>
          </p:nvPr>
        </p:nvSpPr>
        <p:spPr>
          <a:xfrm>
            <a:off x="2944368" y="3602736"/>
            <a:ext cx="5367528" cy="949325"/>
          </a:xfrm>
        </p:spPr>
        <p:txBody>
          <a:bodyPr>
            <a:normAutofit/>
          </a:bodyPr>
          <a:lstStyle>
            <a:lvl1pPr marL="0" indent="0" algn="ctr">
              <a:lnSpc>
                <a:spcPct val="100000"/>
              </a:lnSpc>
              <a:spcBef>
                <a:spcPts val="0"/>
              </a:spcBef>
              <a:buNone/>
              <a:defRPr sz="18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511030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F5DD9-2C52-442D-92E2-8072C0C3D7CD}"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417916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a:xfrm>
            <a:off x="1563623" y="2094309"/>
            <a:ext cx="9070848" cy="2587752"/>
          </a:xfrm>
        </p:spPr>
        <p:txBody>
          <a:bodyPr anchor="ctr">
            <a:noAutofit/>
          </a:bodyPr>
          <a:lstStyle>
            <a:lvl1pPr algn="ctr">
              <a:lnSpc>
                <a:spcPct val="83000"/>
              </a:lnSpc>
              <a:defRPr lang="en-US" sz="7200" kern="1200" cap="none" spc="-100" baseline="0" dirty="0">
                <a:solidFill>
                  <a:schemeClr val="tx1">
                    <a:lumMod val="85000"/>
                    <a:lumOff val="15000"/>
                  </a:schemeClr>
                </a:solidFill>
                <a:effectLst/>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latin typeface="Calibri" panose="020F0502020204030204" pitchFamily="34" charset="0"/>
                <a:cs typeface="Calibri" panose="020F0502020204030204" pitchFamily="34" charset="0"/>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Calibri" panose="020F0502020204030204" pitchFamily="34" charset="0"/>
                <a:ea typeface="+mn-ea"/>
                <a:cs typeface="Calibri" panose="020F0502020204030204" pitchFamily="34" charset="0"/>
              </a:defRPr>
            </a:lvl1pPr>
          </a:lstStyle>
          <a:p>
            <a:fld id="{C44961B7-6B89-48AB-966F-622E2788EECC}" type="datetimeFigureOut">
              <a:rPr lang="en-US" smtClean="0"/>
              <a:pPr/>
              <a:t>8/5/2025</a:t>
            </a:fld>
            <a:endParaRPr lang="en-US"/>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78860559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1066800" y="2103120"/>
            <a:ext cx="4754880" cy="3749040"/>
          </a:xfrm>
        </p:spPr>
        <p:txBody>
          <a:bodyPr/>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0320" y="2103120"/>
            <a:ext cx="4754880" cy="3749040"/>
          </a:xfrm>
        </p:spPr>
        <p:txBody>
          <a:bodyPr/>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D3D6FB-79CC-4683-A046-BBE785BA1BED}"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164918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Calibri" panose="020F0502020204030204" pitchFamily="34" charset="0"/>
                <a:cs typeface="Calibri" panose="020F0502020204030204" pitchFamily="34"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latin typeface="Calibri" panose="020F0502020204030204" pitchFamily="34" charset="0"/>
                <a:cs typeface="Calibri" panose="020F0502020204030204" pitchFamily="34"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12B3E8-48F1-4B23-8498-D8A04A81EC9C}" type="datetimeFigureOut">
              <a:rPr lang="en-US" smtClean="0"/>
              <a:t>8/5/2025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166433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10B90D90-AA62-404D-A741-635B4370F9CB}" type="datetimeFigureOut">
              <a:rPr lang="en-US" smtClean="0"/>
              <a:t>8/5/2025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55531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8/5/2025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26583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685800" y="609600"/>
            <a:ext cx="7772400" cy="5334000"/>
          </a:xfrm>
        </p:spPr>
        <p:txBody>
          <a:bodyPr/>
          <a:lstStyle>
            <a:lvl1pPr>
              <a:defRPr sz="19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smtClean="0"/>
              <a:t>8/5/2025</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smtClean="0"/>
              <a:pPr/>
              <a:t>‹#›</a:t>
            </a:fld>
            <a:endParaRPr lang="en-US"/>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3484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AB334A90-EB03-42F3-8859-2C2B2724C058}" type="datetimeFigureOut">
              <a:rPr lang="en-US" smtClean="0"/>
              <a:t>8/5/2025</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smtClean="0"/>
              <a:pPr/>
              <a:t>‹#›</a:t>
            </a:fld>
            <a:endParaRPr lang="en-US"/>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62273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smtClean="0"/>
              <a:t>8/5/2025</a:t>
            </a:fld>
            <a:endParaRPr 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smtClean="0"/>
              <a:pPr/>
              <a:t>‹#›</a:t>
            </a:fld>
            <a:endParaRPr lang="en-US"/>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3168385854"/>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8" r:id="rId14"/>
    <p:sldLayoutId id="2147483889" r:id="rId15"/>
    <p:sldLayoutId id="2147483890" r:id="rId16"/>
    <p:sldLayoutId id="2147483891" r:id="rId17"/>
    <p:sldLayoutId id="2147483892" r:id="rId18"/>
    <p:sldLayoutId id="2147483893" r:id="rId19"/>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teaching.unl.edu/resources/accessibility-and-universal-design-learning/checklis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go.unl.edu/coursedesignstudy"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mailto:aort@unl.edu" TargetMode="External"/><Relationship Id="rId4" Type="http://schemas.openxmlformats.org/officeDocument/2006/relationships/hyperlink" Target="mailto:amitchell22@unl.ed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go.unl.edu/bidaav"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47" name="Rectangle 46">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A7D5CF12-A0CF-CA9D-A0BC-67DE8DFC98F4}"/>
              </a:ext>
            </a:extLst>
          </p:cNvPr>
          <p:cNvSpPr>
            <a:spLocks noGrp="1"/>
          </p:cNvSpPr>
          <p:nvPr>
            <p:ph type="ctrTitle"/>
          </p:nvPr>
        </p:nvSpPr>
        <p:spPr>
          <a:xfrm>
            <a:off x="1243632" y="1559768"/>
            <a:ext cx="9678368" cy="3135379"/>
          </a:xfrm>
        </p:spPr>
        <p:txBody>
          <a:bodyPr>
            <a:normAutofit/>
          </a:bodyPr>
          <a:lstStyle/>
          <a:p>
            <a:pPr>
              <a:spcBef>
                <a:spcPts val="0"/>
              </a:spcBef>
            </a:pPr>
            <a:r>
              <a:rPr lang="en-US" sz="5400">
                <a:latin typeface="Calibri"/>
                <a:ea typeface="Calibri"/>
                <a:cs typeface="Calibri"/>
              </a:rPr>
              <a:t>Audio &amp; Video Accessibility</a:t>
            </a:r>
            <a:br>
              <a:rPr lang="en-US" sz="5400">
                <a:latin typeface="Calibri"/>
                <a:ea typeface="Calibri"/>
                <a:cs typeface="Calibri"/>
              </a:rPr>
            </a:br>
            <a:r>
              <a:rPr lang="en-US" sz="3600">
                <a:latin typeface="Calibri"/>
                <a:ea typeface="Calibri"/>
                <a:cs typeface="Calibri"/>
              </a:rPr>
              <a:t>Building Inclusion through Digital Accessibility Series</a:t>
            </a:r>
            <a:endParaRPr lang="en-US">
              <a:ea typeface="Calibri" panose="020F0502020204030204" pitchFamily="34" charset="0"/>
            </a:endParaRPr>
          </a:p>
        </p:txBody>
      </p:sp>
      <p:sp>
        <p:nvSpPr>
          <p:cNvPr id="3" name="Subtitle 2">
            <a:extLst>
              <a:ext uri="{FF2B5EF4-FFF2-40B4-BE49-F238E27FC236}">
                <a16:creationId xmlns:a16="http://schemas.microsoft.com/office/drawing/2014/main" id="{59746D69-333E-1231-A477-FD457632D147}"/>
              </a:ext>
            </a:extLst>
          </p:cNvPr>
          <p:cNvSpPr>
            <a:spLocks noGrp="1"/>
          </p:cNvSpPr>
          <p:nvPr>
            <p:ph type="subTitle" idx="1"/>
          </p:nvPr>
        </p:nvSpPr>
        <p:spPr>
          <a:xfrm>
            <a:off x="1243633" y="4817251"/>
            <a:ext cx="9678367" cy="688024"/>
          </a:xfrm>
        </p:spPr>
        <p:txBody>
          <a:bodyPr vert="horz" lIns="91440" tIns="45720" rIns="91440" bIns="45720" rtlCol="0" anchor="t">
            <a:noAutofit/>
          </a:bodyPr>
          <a:lstStyle/>
          <a:p>
            <a:pPr>
              <a:spcAft>
                <a:spcPts val="600"/>
              </a:spcAft>
            </a:pPr>
            <a:r>
              <a:rPr lang="en-US" sz="2400">
                <a:latin typeface="Calibri"/>
                <a:ea typeface="Calibri"/>
                <a:cs typeface="Calibri"/>
              </a:rPr>
              <a:t>Julia Remsik Larsen (she/her) &amp; Amy Ort (she/her)</a:t>
            </a:r>
          </a:p>
        </p:txBody>
      </p:sp>
      <p:sp>
        <p:nvSpPr>
          <p:cNvPr id="48" name="Rectangle 47">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9" name="Straight Connector 48">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942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D2B7C7D-7F33-6E5D-2487-D9F231CE4B1D}"/>
            </a:ext>
          </a:extLst>
        </p:cNvPr>
        <p:cNvGrpSpPr/>
        <p:nvPr/>
      </p:nvGrpSpPr>
      <p:grpSpPr>
        <a:xfrm>
          <a:off x="0" y="0"/>
          <a:ext cx="0" cy="0"/>
          <a:chOff x="0" y="0"/>
          <a:chExt cx="0" cy="0"/>
        </a:xfrm>
      </p:grpSpPr>
      <p:sp>
        <p:nvSpPr>
          <p:cNvPr id="45" name="Rectangle 44">
            <a:extLst>
              <a:ext uri="{FF2B5EF4-FFF2-40B4-BE49-F238E27FC236}">
                <a16:creationId xmlns:a16="http://schemas.microsoft.com/office/drawing/2014/main" id="{27215A9F-F70F-CDFB-6ABD-3097208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E7EBC24-81F2-B0F9-5C38-B8E3EE482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47" name="Rectangle 46">
            <a:extLst>
              <a:ext uri="{FF2B5EF4-FFF2-40B4-BE49-F238E27FC236}">
                <a16:creationId xmlns:a16="http://schemas.microsoft.com/office/drawing/2014/main" id="{28D2895F-1133-4092-0A63-14E052DEB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17D94BEF-4A14-B72E-8EA4-E05831F43B63}"/>
              </a:ext>
            </a:extLst>
          </p:cNvPr>
          <p:cNvSpPr>
            <a:spLocks noGrp="1"/>
          </p:cNvSpPr>
          <p:nvPr>
            <p:ph type="ctrTitle"/>
          </p:nvPr>
        </p:nvSpPr>
        <p:spPr>
          <a:xfrm>
            <a:off x="1243632" y="1559768"/>
            <a:ext cx="9678368" cy="3135379"/>
          </a:xfrm>
        </p:spPr>
        <p:txBody>
          <a:bodyPr>
            <a:normAutofit/>
          </a:bodyPr>
          <a:lstStyle/>
          <a:p>
            <a:pPr>
              <a:spcBef>
                <a:spcPts val="0"/>
              </a:spcBef>
            </a:pPr>
            <a:r>
              <a:rPr lang="en-US" sz="5400">
                <a:latin typeface="Calibri"/>
                <a:ea typeface="Calibri"/>
                <a:cs typeface="Calibri"/>
              </a:rPr>
              <a:t>Audio / Video Practice Session</a:t>
            </a:r>
            <a:br>
              <a:rPr lang="en-US" sz="5400">
                <a:latin typeface="Calibri"/>
                <a:ea typeface="Calibri"/>
                <a:cs typeface="Calibri"/>
              </a:rPr>
            </a:br>
            <a:r>
              <a:rPr lang="en-US" sz="3600">
                <a:latin typeface="Calibri"/>
                <a:ea typeface="Calibri"/>
                <a:cs typeface="Calibri"/>
              </a:rPr>
              <a:t>Building Inclusion through Digital Accessibility Series</a:t>
            </a:r>
            <a:endParaRPr lang="en-US">
              <a:ea typeface="Calibri" panose="020F0502020204030204" pitchFamily="34" charset="0"/>
            </a:endParaRPr>
          </a:p>
        </p:txBody>
      </p:sp>
      <p:sp>
        <p:nvSpPr>
          <p:cNvPr id="48" name="Rectangle 47">
            <a:extLst>
              <a:ext uri="{FF2B5EF4-FFF2-40B4-BE49-F238E27FC236}">
                <a16:creationId xmlns:a16="http://schemas.microsoft.com/office/drawing/2014/main" id="{6B4BC737-A72E-B276-FDA6-93CF48045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9" name="Straight Connector 48">
            <a:extLst>
              <a:ext uri="{FF2B5EF4-FFF2-40B4-BE49-F238E27FC236}">
                <a16:creationId xmlns:a16="http://schemas.microsoft.com/office/drawing/2014/main" id="{7548B0A1-BFBF-3200-BDB1-AA0787E982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BEE945E-5548-214A-F6F9-048B598051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BF4FE27-B006-1E2A-90B3-27F25F8DA4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607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AE743A-2624-9CC7-5160-480E53935EB6}"/>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65BF9D5-984F-580F-E8A2-1909909DAD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6607B5D-C137-E848-9A2B-3D727A9B61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90A7559D-BB3A-0C5D-9AAE-3535C5FF4C6A}"/>
              </a:ext>
            </a:extLst>
          </p:cNvPr>
          <p:cNvSpPr>
            <a:spLocks noGrp="1"/>
          </p:cNvSpPr>
          <p:nvPr>
            <p:ph type="title"/>
          </p:nvPr>
        </p:nvSpPr>
        <p:spPr>
          <a:xfrm>
            <a:off x="687754" y="875324"/>
            <a:ext cx="3536510" cy="5093520"/>
          </a:xfrm>
        </p:spPr>
        <p:txBody>
          <a:bodyPr>
            <a:normAutofit/>
          </a:bodyPr>
          <a:lstStyle/>
          <a:p>
            <a:pPr algn="ctr"/>
            <a:r>
              <a:rPr lang="en-US" sz="4400">
                <a:latin typeface="Calibri"/>
                <a:ea typeface="Calibri"/>
                <a:cs typeface="Calibri"/>
              </a:rPr>
              <a:t>How will this session work? </a:t>
            </a:r>
            <a:endParaRPr lang="en-US"/>
          </a:p>
        </p:txBody>
      </p:sp>
      <p:sp>
        <p:nvSpPr>
          <p:cNvPr id="25" name="Rectangle 24">
            <a:extLst>
              <a:ext uri="{FF2B5EF4-FFF2-40B4-BE49-F238E27FC236}">
                <a16:creationId xmlns:a16="http://schemas.microsoft.com/office/drawing/2014/main" id="{C5E4C138-66EB-92C4-E31A-7F5E0E39B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3" name="Content Placeholder 2">
            <a:extLst>
              <a:ext uri="{FF2B5EF4-FFF2-40B4-BE49-F238E27FC236}">
                <a16:creationId xmlns:a16="http://schemas.microsoft.com/office/drawing/2014/main" id="{0B629614-794F-8E85-B275-5CA532A2A068}"/>
              </a:ext>
            </a:extLst>
          </p:cNvPr>
          <p:cNvSpPr>
            <a:spLocks noGrp="1"/>
          </p:cNvSpPr>
          <p:nvPr>
            <p:ph idx="1"/>
          </p:nvPr>
        </p:nvSpPr>
        <p:spPr>
          <a:xfrm>
            <a:off x="5478124" y="559477"/>
            <a:ext cx="5647076" cy="5475563"/>
          </a:xfrm>
        </p:spPr>
        <p:txBody>
          <a:bodyPr vert="horz" lIns="91440" tIns="45720" rIns="91440" bIns="45720" rtlCol="0" anchor="ctr">
            <a:normAutofit/>
          </a:bodyPr>
          <a:lstStyle/>
          <a:p>
            <a:pPr>
              <a:spcBef>
                <a:spcPts val="600"/>
              </a:spcBef>
              <a:spcAft>
                <a:spcPts val="1200"/>
              </a:spcAft>
              <a:buClr>
                <a:srgbClr val="262626"/>
              </a:buClr>
            </a:pPr>
            <a:r>
              <a:rPr lang="en-US" sz="2800">
                <a:latin typeface="Tenorite"/>
                <a:ea typeface="Calibri"/>
                <a:cs typeface="Calibri"/>
              </a:rPr>
              <a:t>We will open a </a:t>
            </a:r>
            <a:r>
              <a:rPr lang="en-US" sz="2800" b="1">
                <a:latin typeface="Tenorite"/>
                <a:ea typeface="Calibri"/>
                <a:cs typeface="Calibri"/>
              </a:rPr>
              <a:t>breakout room</a:t>
            </a:r>
            <a:r>
              <a:rPr lang="en-US" sz="2800">
                <a:latin typeface="Tenorite"/>
                <a:ea typeface="Calibri"/>
                <a:cs typeface="Calibri"/>
              </a:rPr>
              <a:t> for each participant</a:t>
            </a:r>
          </a:p>
          <a:p>
            <a:pPr>
              <a:spcBef>
                <a:spcPts val="600"/>
              </a:spcBef>
              <a:spcAft>
                <a:spcPts val="1200"/>
              </a:spcAft>
              <a:buClr>
                <a:srgbClr val="262626"/>
              </a:buClr>
            </a:pPr>
            <a:r>
              <a:rPr lang="en-US" sz="2800">
                <a:latin typeface="Tenorite"/>
                <a:ea typeface="Calibri"/>
                <a:cs typeface="Calibri"/>
              </a:rPr>
              <a:t>Open your own audio or video file and use the </a:t>
            </a:r>
            <a:r>
              <a:rPr lang="en-US" sz="2800">
                <a:solidFill>
                  <a:srgbClr val="C00000"/>
                </a:solidFill>
                <a:latin typeface="Tenorite"/>
                <a:ea typeface="Calibri"/>
                <a:cs typeface="Calibri"/>
                <a:hlinkClick r:id="rId3">
                  <a:extLst>
                    <a:ext uri="{A12FA001-AC4F-418D-AE19-62706E023703}">
                      <ahyp:hlinkClr xmlns:ahyp="http://schemas.microsoft.com/office/drawing/2018/hyperlinkcolor" val="tx"/>
                    </a:ext>
                  </a:extLst>
                </a:hlinkClick>
              </a:rPr>
              <a:t>Digital Accessibility </a:t>
            </a:r>
            <a:r>
              <a:rPr lang="en-US" sz="2800" b="1">
                <a:solidFill>
                  <a:srgbClr val="C00000"/>
                </a:solidFill>
                <a:latin typeface="Tenorite"/>
                <a:ea typeface="Calibri"/>
                <a:cs typeface="Calibri"/>
                <a:hlinkClick r:id="rId3">
                  <a:extLst>
                    <a:ext uri="{A12FA001-AC4F-418D-AE19-62706E023703}">
                      <ahyp:hlinkClr xmlns:ahyp="http://schemas.microsoft.com/office/drawing/2018/hyperlinkcolor" val="tx"/>
                    </a:ext>
                  </a:extLst>
                </a:hlinkClick>
              </a:rPr>
              <a:t>Checklist</a:t>
            </a:r>
            <a:r>
              <a:rPr lang="en-US" sz="2800">
                <a:solidFill>
                  <a:srgbClr val="C00000"/>
                </a:solidFill>
                <a:latin typeface="Tenorite"/>
                <a:ea typeface="Calibri"/>
                <a:cs typeface="Calibri"/>
                <a:hlinkClick r:id="rId3">
                  <a:extLst>
                    <a:ext uri="{A12FA001-AC4F-418D-AE19-62706E023703}">
                      <ahyp:hlinkClr xmlns:ahyp="http://schemas.microsoft.com/office/drawing/2018/hyperlinkcolor" val="tx"/>
                    </a:ext>
                  </a:extLst>
                </a:hlinkClick>
              </a:rPr>
              <a:t> for Commonly Used Programs</a:t>
            </a:r>
            <a:r>
              <a:rPr lang="en-US" sz="2800">
                <a:solidFill>
                  <a:srgbClr val="C00000"/>
                </a:solidFill>
                <a:latin typeface="Tenorite"/>
                <a:ea typeface="Calibri"/>
                <a:cs typeface="Calibri"/>
              </a:rPr>
              <a:t> </a:t>
            </a:r>
            <a:r>
              <a:rPr lang="en-US" sz="2800">
                <a:latin typeface="Tenorite"/>
                <a:ea typeface="Calibri"/>
                <a:cs typeface="Calibri"/>
              </a:rPr>
              <a:t>to identify and remediate accessibility issues</a:t>
            </a:r>
          </a:p>
          <a:p>
            <a:pPr>
              <a:spcBef>
                <a:spcPts val="600"/>
              </a:spcBef>
              <a:spcAft>
                <a:spcPts val="1200"/>
              </a:spcAft>
              <a:buClr>
                <a:srgbClr val="262626"/>
              </a:buClr>
            </a:pPr>
            <a:r>
              <a:rPr lang="en-US" sz="2800">
                <a:latin typeface="Tenorite"/>
                <a:ea typeface="Calibri"/>
                <a:cs typeface="Calibri"/>
              </a:rPr>
              <a:t>Use the "</a:t>
            </a:r>
            <a:r>
              <a:rPr lang="en-US" sz="2800" b="1">
                <a:latin typeface="Tenorite"/>
                <a:ea typeface="Calibri"/>
                <a:cs typeface="Calibri"/>
              </a:rPr>
              <a:t>Ask for Help</a:t>
            </a:r>
            <a:r>
              <a:rPr lang="en-US" sz="2800">
                <a:latin typeface="Tenorite"/>
                <a:ea typeface="Calibri"/>
                <a:cs typeface="Calibri"/>
              </a:rPr>
              <a:t>" button for questions and an instructional designer will join your room</a:t>
            </a:r>
          </a:p>
          <a:p>
            <a:pPr>
              <a:buClr>
                <a:srgbClr val="262626"/>
              </a:buClr>
            </a:pPr>
            <a:endParaRPr lang="en-US" sz="3200">
              <a:latin typeface="Calibri"/>
              <a:ea typeface="Calibri"/>
              <a:cs typeface="Calibri"/>
            </a:endParaRPr>
          </a:p>
        </p:txBody>
      </p:sp>
    </p:spTree>
    <p:extLst>
      <p:ext uri="{BB962C8B-B14F-4D97-AF65-F5344CB8AC3E}">
        <p14:creationId xmlns:p14="http://schemas.microsoft.com/office/powerpoint/2010/main" val="3437064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42CEAC3-284D-B4FC-6A6F-9C707A6708C8}"/>
            </a:ext>
          </a:extLst>
        </p:cNvPr>
        <p:cNvGrpSpPr/>
        <p:nvPr/>
      </p:nvGrpSpPr>
      <p:grpSpPr>
        <a:xfrm>
          <a:off x="0" y="0"/>
          <a:ext cx="0" cy="0"/>
          <a:chOff x="0" y="0"/>
          <a:chExt cx="0" cy="0"/>
        </a:xfrm>
      </p:grpSpPr>
      <p:sp>
        <p:nvSpPr>
          <p:cNvPr id="45" name="Rectangle 44">
            <a:extLst>
              <a:ext uri="{FF2B5EF4-FFF2-40B4-BE49-F238E27FC236}">
                <a16:creationId xmlns:a16="http://schemas.microsoft.com/office/drawing/2014/main" id="{F0F6D183-41AB-DE05-E79C-ADFB053D2A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5">
              <a:lumMod val="40000"/>
              <a:lumOff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9540B1D-3C1A-DCC5-8C61-1A758EAF9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47" name="Rectangle 46">
            <a:extLst>
              <a:ext uri="{FF2B5EF4-FFF2-40B4-BE49-F238E27FC236}">
                <a16:creationId xmlns:a16="http://schemas.microsoft.com/office/drawing/2014/main" id="{2DCC096D-D60D-27F7-F953-902BC5A19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20A44E8F-5662-D023-E2A0-87B5B1EF66A5}"/>
              </a:ext>
            </a:extLst>
          </p:cNvPr>
          <p:cNvSpPr>
            <a:spLocks noGrp="1"/>
          </p:cNvSpPr>
          <p:nvPr>
            <p:ph type="ctrTitle"/>
          </p:nvPr>
        </p:nvSpPr>
        <p:spPr>
          <a:xfrm>
            <a:off x="1267444" y="1524050"/>
            <a:ext cx="9678368" cy="801755"/>
          </a:xfrm>
        </p:spPr>
        <p:txBody>
          <a:bodyPr>
            <a:normAutofit/>
          </a:bodyPr>
          <a:lstStyle/>
          <a:p>
            <a:pPr>
              <a:spcBef>
                <a:spcPts val="0"/>
              </a:spcBef>
            </a:pPr>
            <a:r>
              <a:rPr lang="en-US" sz="5400">
                <a:latin typeface="Calibri"/>
                <a:ea typeface="Calibri"/>
                <a:cs typeface="Calibri"/>
              </a:rPr>
              <a:t>How do I get help? </a:t>
            </a:r>
            <a:endParaRPr lang="en-US" sz="3600">
              <a:ea typeface="Calibri" panose="020F0502020204030204" pitchFamily="34" charset="0"/>
            </a:endParaRPr>
          </a:p>
        </p:txBody>
      </p:sp>
      <p:sp>
        <p:nvSpPr>
          <p:cNvPr id="3" name="Subtitle 2">
            <a:extLst>
              <a:ext uri="{FF2B5EF4-FFF2-40B4-BE49-F238E27FC236}">
                <a16:creationId xmlns:a16="http://schemas.microsoft.com/office/drawing/2014/main" id="{89FEA66A-7B19-60B0-812F-CF65F37C24F0}"/>
              </a:ext>
            </a:extLst>
          </p:cNvPr>
          <p:cNvSpPr>
            <a:spLocks noGrp="1"/>
          </p:cNvSpPr>
          <p:nvPr>
            <p:ph type="subTitle" idx="1"/>
          </p:nvPr>
        </p:nvSpPr>
        <p:spPr>
          <a:xfrm>
            <a:off x="1267446" y="2745564"/>
            <a:ext cx="10118898" cy="1604805"/>
          </a:xfrm>
        </p:spPr>
        <p:txBody>
          <a:bodyPr vert="horz" lIns="91440" tIns="45720" rIns="91440" bIns="45720" rtlCol="0" anchor="t">
            <a:noAutofit/>
          </a:bodyPr>
          <a:lstStyle/>
          <a:p>
            <a:pPr marL="285750" indent="-285750" algn="l">
              <a:spcBef>
                <a:spcPts val="600"/>
              </a:spcBef>
              <a:spcAft>
                <a:spcPts val="1200"/>
              </a:spcAft>
              <a:buClr>
                <a:srgbClr val="262626"/>
              </a:buClr>
              <a:buFont typeface="Arial,Sans-Serif"/>
              <a:buChar char="•"/>
            </a:pPr>
            <a:r>
              <a:rPr lang="en-US" sz="3200">
                <a:solidFill>
                  <a:srgbClr val="002E64"/>
                </a:solidFill>
                <a:latin typeface="Tenorite"/>
                <a:ea typeface="Calibri"/>
                <a:cs typeface="Calibri"/>
              </a:rPr>
              <a:t>Click "Ask for Help" button </a:t>
            </a:r>
            <a:r>
              <a:rPr lang="en-US" sz="3200">
                <a:solidFill>
                  <a:schemeClr val="tx1"/>
                </a:solidFill>
                <a:latin typeface="Tenorite"/>
                <a:ea typeface="Calibri"/>
                <a:cs typeface="Calibri"/>
              </a:rPr>
              <a:t>i</a:t>
            </a:r>
            <a:r>
              <a:rPr lang="en-US" sz="3200">
                <a:solidFill>
                  <a:srgbClr val="002E64"/>
                </a:solidFill>
                <a:latin typeface="Tenorite"/>
                <a:ea typeface="Calibri"/>
                <a:cs typeface="Calibri"/>
              </a:rPr>
              <a:t>n the meeting controls.</a:t>
            </a:r>
            <a:endParaRPr lang="en-US" sz="3200">
              <a:solidFill>
                <a:srgbClr val="000000"/>
              </a:solidFill>
              <a:latin typeface="Tenorite"/>
              <a:ea typeface="Calibri"/>
              <a:cs typeface="Calibri"/>
            </a:endParaRPr>
          </a:p>
          <a:p>
            <a:pPr marL="285750" indent="-285750" algn="l">
              <a:spcBef>
                <a:spcPts val="600"/>
              </a:spcBef>
              <a:spcAft>
                <a:spcPts val="1200"/>
              </a:spcAft>
              <a:buClr>
                <a:srgbClr val="262626"/>
              </a:buClr>
              <a:buFont typeface="Arial,Sans-Serif"/>
              <a:buChar char="•"/>
            </a:pPr>
            <a:r>
              <a:rPr lang="en-US" sz="3200">
                <a:solidFill>
                  <a:srgbClr val="002E64"/>
                </a:solidFill>
                <a:latin typeface="Tenorite"/>
                <a:ea typeface="Calibri"/>
                <a:cs typeface="Calibri"/>
              </a:rPr>
              <a:t>Confirm that you would like assistance by clicking Invite Host.</a:t>
            </a:r>
            <a:endParaRPr lang="en-US" sz="3200">
              <a:solidFill>
                <a:srgbClr val="000000"/>
              </a:solidFill>
              <a:latin typeface="Tenorite"/>
              <a:ea typeface="Calibri"/>
              <a:cs typeface="Calibri"/>
            </a:endParaRPr>
          </a:p>
          <a:p>
            <a:pPr>
              <a:spcAft>
                <a:spcPts val="600"/>
              </a:spcAft>
            </a:pPr>
            <a:endParaRPr lang="en-US" sz="2800">
              <a:latin typeface="Calibri"/>
              <a:ea typeface="Calibri"/>
              <a:cs typeface="Calibri"/>
            </a:endParaRPr>
          </a:p>
        </p:txBody>
      </p:sp>
      <p:sp>
        <p:nvSpPr>
          <p:cNvPr id="48" name="Rectangle 47">
            <a:extLst>
              <a:ext uri="{FF2B5EF4-FFF2-40B4-BE49-F238E27FC236}">
                <a16:creationId xmlns:a16="http://schemas.microsoft.com/office/drawing/2014/main" id="{9C53D79C-7DE9-6177-44C2-253631AB57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9" name="Straight Connector 48">
            <a:extLst>
              <a:ext uri="{FF2B5EF4-FFF2-40B4-BE49-F238E27FC236}">
                <a16:creationId xmlns:a16="http://schemas.microsoft.com/office/drawing/2014/main" id="{97E7A16B-4261-925E-F1B9-F6915DC3DA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89F5D67-0335-026B-B39A-1776209C24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0C31E4A-7235-7496-63AA-F44E45C1E9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5" name="Picture 4" descr="Screen shot of the dialogue box that appears when you ask the host to join your breakout room. The box reads, &quot;You can invite the host to this breakout room for assistance.&quot; At the bottom is a button that reads, &quot;invite host.&quot;">
            <a:extLst>
              <a:ext uri="{FF2B5EF4-FFF2-40B4-BE49-F238E27FC236}">
                <a16:creationId xmlns:a16="http://schemas.microsoft.com/office/drawing/2014/main" id="{2440D109-9EF0-1B0A-EBF8-A9E3EE96487B}"/>
              </a:ext>
            </a:extLst>
          </p:cNvPr>
          <p:cNvPicPr>
            <a:picLocks noChangeAspect="1"/>
          </p:cNvPicPr>
          <p:nvPr/>
        </p:nvPicPr>
        <p:blipFill>
          <a:blip r:embed="rId3"/>
          <a:stretch>
            <a:fillRect/>
          </a:stretch>
        </p:blipFill>
        <p:spPr>
          <a:xfrm>
            <a:off x="3295649" y="4493419"/>
            <a:ext cx="5600700" cy="2181225"/>
          </a:xfrm>
          <a:prstGeom prst="rect">
            <a:avLst/>
          </a:prstGeom>
        </p:spPr>
      </p:pic>
    </p:spTree>
    <p:extLst>
      <p:ext uri="{BB962C8B-B14F-4D97-AF65-F5344CB8AC3E}">
        <p14:creationId xmlns:p14="http://schemas.microsoft.com/office/powerpoint/2010/main" val="1128801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B7158-47BD-0FD5-7823-0CB03B0DA6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4063FA-B4C7-E62B-A62D-82A01DB55964}"/>
              </a:ext>
            </a:extLst>
          </p:cNvPr>
          <p:cNvSpPr>
            <a:spLocks noGrp="1"/>
          </p:cNvSpPr>
          <p:nvPr>
            <p:ph type="title"/>
          </p:nvPr>
        </p:nvSpPr>
        <p:spPr>
          <a:xfrm>
            <a:off x="1563623" y="2344340"/>
            <a:ext cx="9070848" cy="2587752"/>
          </a:xfrm>
        </p:spPr>
        <p:txBody>
          <a:bodyPr/>
          <a:lstStyle/>
          <a:p>
            <a:r>
              <a:rPr lang="en-US" sz="5400">
                <a:latin typeface="Calibri"/>
                <a:ea typeface="Calibri"/>
                <a:cs typeface="Calibri"/>
              </a:rPr>
              <a:t>If you'd prefer to work in a collaborative room, stay in the main session for now</a:t>
            </a:r>
          </a:p>
        </p:txBody>
      </p:sp>
    </p:spTree>
    <p:extLst>
      <p:ext uri="{BB962C8B-B14F-4D97-AF65-F5344CB8AC3E}">
        <p14:creationId xmlns:p14="http://schemas.microsoft.com/office/powerpoint/2010/main" val="131512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89BD0D76-6BFC-FC04-3FEB-DF669CA8E40F}"/>
              </a:ext>
            </a:extLst>
          </p:cNvPr>
          <p:cNvSpPr>
            <a:spLocks noGrp="1"/>
          </p:cNvSpPr>
          <p:nvPr>
            <p:ph type="title"/>
          </p:nvPr>
        </p:nvSpPr>
        <p:spPr>
          <a:xfrm>
            <a:off x="687754" y="875324"/>
            <a:ext cx="3536510" cy="5093520"/>
          </a:xfrm>
        </p:spPr>
        <p:txBody>
          <a:bodyPr>
            <a:normAutofit/>
          </a:bodyPr>
          <a:lstStyle/>
          <a:p>
            <a:pPr algn="ctr"/>
            <a:r>
              <a:rPr lang="en-US" sz="4400">
                <a:latin typeface="Calibri"/>
                <a:ea typeface="Calibri"/>
                <a:cs typeface="Calibri"/>
              </a:rPr>
              <a:t>Learning Objectives</a:t>
            </a:r>
            <a:endParaRPr lang="en-US" sz="4400"/>
          </a:p>
        </p:txBody>
      </p:sp>
      <p:sp>
        <p:nvSpPr>
          <p:cNvPr id="25" name="Rectangle 24">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3" name="Content Placeholder 2">
            <a:extLst>
              <a:ext uri="{FF2B5EF4-FFF2-40B4-BE49-F238E27FC236}">
                <a16:creationId xmlns:a16="http://schemas.microsoft.com/office/drawing/2014/main" id="{0D12CF79-A21C-C660-18A7-F2529A5A0C8A}"/>
              </a:ext>
            </a:extLst>
          </p:cNvPr>
          <p:cNvSpPr>
            <a:spLocks noGrp="1"/>
          </p:cNvSpPr>
          <p:nvPr>
            <p:ph idx="1"/>
          </p:nvPr>
        </p:nvSpPr>
        <p:spPr>
          <a:xfrm>
            <a:off x="5478124" y="559477"/>
            <a:ext cx="5647076" cy="5475563"/>
          </a:xfrm>
        </p:spPr>
        <p:txBody>
          <a:bodyPr vert="horz" lIns="91440" tIns="45720" rIns="91440" bIns="45720" rtlCol="0" anchor="ctr">
            <a:normAutofit/>
          </a:bodyPr>
          <a:lstStyle/>
          <a:p>
            <a:pPr>
              <a:buClr>
                <a:srgbClr val="262626"/>
              </a:buClr>
            </a:pPr>
            <a:r>
              <a:rPr lang="en-US" sz="3200">
                <a:latin typeface="Calibri"/>
                <a:ea typeface="Calibri"/>
                <a:cs typeface="Calibri"/>
              </a:rPr>
              <a:t>Explore digital accessibility features in Yuja</a:t>
            </a:r>
          </a:p>
          <a:p>
            <a:pPr>
              <a:buClr>
                <a:srgbClr val="262626"/>
              </a:buClr>
            </a:pPr>
            <a:r>
              <a:rPr lang="en-US" sz="3200">
                <a:latin typeface="Calibri"/>
                <a:ea typeface="Calibri"/>
                <a:cs typeface="Calibri"/>
              </a:rPr>
              <a:t>Assess the accessibility of audio &amp; video content created by others</a:t>
            </a:r>
          </a:p>
        </p:txBody>
      </p:sp>
    </p:spTree>
    <p:extLst>
      <p:ext uri="{BB962C8B-B14F-4D97-AF65-F5344CB8AC3E}">
        <p14:creationId xmlns:p14="http://schemas.microsoft.com/office/powerpoint/2010/main" val="1101796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C832F-2025-8A2F-A602-24CEBC735476}"/>
              </a:ext>
            </a:extLst>
          </p:cNvPr>
          <p:cNvSpPr>
            <a:spLocks noGrp="1"/>
          </p:cNvSpPr>
          <p:nvPr>
            <p:ph type="title"/>
          </p:nvPr>
        </p:nvSpPr>
        <p:spPr/>
        <p:txBody>
          <a:bodyPr>
            <a:normAutofit fontScale="90000"/>
          </a:bodyPr>
          <a:lstStyle/>
          <a:p>
            <a:r>
              <a:rPr lang="en-US">
                <a:latin typeface="Calibri"/>
                <a:ea typeface="Calibri"/>
                <a:cs typeface="Calibri"/>
              </a:rPr>
              <a:t>Why make your audio and video accessible?</a:t>
            </a:r>
            <a:endParaRPr lang="en-US"/>
          </a:p>
        </p:txBody>
      </p:sp>
      <p:sp>
        <p:nvSpPr>
          <p:cNvPr id="3" name="Content Placeholder 2">
            <a:extLst>
              <a:ext uri="{FF2B5EF4-FFF2-40B4-BE49-F238E27FC236}">
                <a16:creationId xmlns:a16="http://schemas.microsoft.com/office/drawing/2014/main" id="{2BE731A5-5B45-A6E8-6075-B6306757E1F9}"/>
              </a:ext>
            </a:extLst>
          </p:cNvPr>
          <p:cNvSpPr>
            <a:spLocks noGrp="1"/>
          </p:cNvSpPr>
          <p:nvPr>
            <p:ph idx="1"/>
          </p:nvPr>
        </p:nvSpPr>
        <p:spPr/>
        <p:txBody>
          <a:bodyPr vert="horz" lIns="91440" tIns="45720" rIns="91440" bIns="45720" rtlCol="0" anchor="t">
            <a:normAutofit/>
          </a:bodyPr>
          <a:lstStyle/>
          <a:p>
            <a:pPr marL="285750" indent="-285750">
              <a:lnSpc>
                <a:spcPct val="150000"/>
              </a:lnSpc>
              <a:spcBef>
                <a:spcPts val="0"/>
              </a:spcBef>
              <a:buFont typeface="Arial,Sans-Serif" pitchFamily="18" charset="0"/>
              <a:buChar char="•"/>
            </a:pPr>
            <a:r>
              <a:rPr lang="en-US" sz="2800">
                <a:latin typeface="Tenorite"/>
                <a:cs typeface="Calibri"/>
              </a:rPr>
              <a:t>Improves student</a:t>
            </a:r>
            <a:r>
              <a:rPr lang="en-US" sz="2800">
                <a:solidFill>
                  <a:srgbClr val="002E64"/>
                </a:solidFill>
                <a:latin typeface="Tenorite"/>
                <a:cs typeface="Calibri"/>
              </a:rPr>
              <a:t> </a:t>
            </a:r>
            <a:r>
              <a:rPr lang="en-US" sz="2800">
                <a:latin typeface="Tenorite"/>
                <a:cs typeface="Calibri"/>
              </a:rPr>
              <a:t>learning</a:t>
            </a:r>
          </a:p>
          <a:p>
            <a:pPr marL="285750" indent="-285750">
              <a:lnSpc>
                <a:spcPct val="150000"/>
              </a:lnSpc>
              <a:spcBef>
                <a:spcPts val="0"/>
              </a:spcBef>
              <a:buClr>
                <a:srgbClr val="262626"/>
              </a:buClr>
              <a:buFont typeface="Arial,Sans-Serif" pitchFamily="18" charset="0"/>
              <a:buChar char="•"/>
            </a:pPr>
            <a:r>
              <a:rPr lang="en-US" sz="2800">
                <a:latin typeface="Tenorite"/>
                <a:cs typeface="Calibri"/>
              </a:rPr>
              <a:t>Particularly supports the large and growing number of students with disabilities</a:t>
            </a:r>
          </a:p>
          <a:p>
            <a:pPr marL="285750" indent="-285750">
              <a:lnSpc>
                <a:spcPct val="150000"/>
              </a:lnSpc>
              <a:spcBef>
                <a:spcPts val="0"/>
              </a:spcBef>
              <a:buClr>
                <a:srgbClr val="262626"/>
              </a:buClr>
              <a:buFont typeface="Arial,Sans-Serif" pitchFamily="18" charset="0"/>
              <a:buChar char="•"/>
            </a:pPr>
            <a:r>
              <a:rPr lang="en-US" sz="2800">
                <a:latin typeface="Tenorite"/>
                <a:cs typeface="Calibri"/>
              </a:rPr>
              <a:t>Improves retention</a:t>
            </a:r>
          </a:p>
          <a:p>
            <a:pPr marL="285750" indent="-285750">
              <a:lnSpc>
                <a:spcPct val="150000"/>
              </a:lnSpc>
              <a:spcBef>
                <a:spcPts val="0"/>
              </a:spcBef>
              <a:buClr>
                <a:srgbClr val="262626"/>
              </a:buClr>
              <a:buFont typeface="Arial,Sans-Serif" pitchFamily="18" charset="0"/>
              <a:buChar char="•"/>
            </a:pPr>
            <a:r>
              <a:rPr lang="en-US" sz="2800">
                <a:latin typeface="Tenorite"/>
                <a:cs typeface="Calibri"/>
              </a:rPr>
              <a:t>Inclusive environment</a:t>
            </a:r>
          </a:p>
          <a:p>
            <a:pPr marL="285750" indent="-285750">
              <a:lnSpc>
                <a:spcPct val="150000"/>
              </a:lnSpc>
              <a:spcBef>
                <a:spcPts val="0"/>
              </a:spcBef>
              <a:buClr>
                <a:srgbClr val="262626"/>
              </a:buClr>
              <a:buFont typeface="Arial,Sans-Serif" pitchFamily="18" charset="0"/>
              <a:buChar char="•"/>
            </a:pPr>
            <a:r>
              <a:rPr lang="en-US" sz="2800">
                <a:latin typeface="Tenorite"/>
                <a:cs typeface="Calibri"/>
              </a:rPr>
              <a:t>It's the law</a:t>
            </a:r>
            <a:endParaRPr lang="en-US">
              <a:cs typeface="Calibri"/>
            </a:endParaRPr>
          </a:p>
        </p:txBody>
      </p:sp>
    </p:spTree>
    <p:extLst>
      <p:ext uri="{BB962C8B-B14F-4D97-AF65-F5344CB8AC3E}">
        <p14:creationId xmlns:p14="http://schemas.microsoft.com/office/powerpoint/2010/main" val="615494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78DFF-3179-A844-FFDC-880F8F8F8704}"/>
              </a:ext>
            </a:extLst>
          </p:cNvPr>
          <p:cNvSpPr>
            <a:spLocks noGrp="1"/>
          </p:cNvSpPr>
          <p:nvPr>
            <p:ph type="title"/>
          </p:nvPr>
        </p:nvSpPr>
        <p:spPr/>
        <p:txBody>
          <a:bodyPr/>
          <a:lstStyle/>
          <a:p>
            <a:r>
              <a:rPr lang="en-US">
                <a:latin typeface="Calibri"/>
                <a:ea typeface="Calibri"/>
                <a:cs typeface="Calibri"/>
              </a:rPr>
              <a:t>Please ask questions in the chat!</a:t>
            </a:r>
            <a:endParaRPr lang="en-US"/>
          </a:p>
        </p:txBody>
      </p:sp>
    </p:spTree>
    <p:extLst>
      <p:ext uri="{BB962C8B-B14F-4D97-AF65-F5344CB8AC3E}">
        <p14:creationId xmlns:p14="http://schemas.microsoft.com/office/powerpoint/2010/main" val="4133004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1769D-8259-6887-8EDC-A6C2ED852311}"/>
              </a:ext>
            </a:extLst>
          </p:cNvPr>
          <p:cNvSpPr>
            <a:spLocks noGrp="1"/>
          </p:cNvSpPr>
          <p:nvPr>
            <p:ph type="title"/>
          </p:nvPr>
        </p:nvSpPr>
        <p:spPr>
          <a:xfrm>
            <a:off x="6579450" y="727627"/>
            <a:ext cx="4957553" cy="1645920"/>
          </a:xfrm>
        </p:spPr>
        <p:txBody>
          <a:bodyPr>
            <a:normAutofit/>
          </a:bodyPr>
          <a:lstStyle/>
          <a:p>
            <a:r>
              <a:rPr lang="en-US"/>
              <a:t>Accessibility Checklist</a:t>
            </a:r>
          </a:p>
        </p:txBody>
      </p:sp>
      <p:sp>
        <p:nvSpPr>
          <p:cNvPr id="10" name="Rectangle 9">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2" name="Rectangle 11">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pic>
        <p:nvPicPr>
          <p:cNvPr id="7" name="Graphic 6" descr="Presentation with Checklist">
            <a:extLst>
              <a:ext uri="{FF2B5EF4-FFF2-40B4-BE49-F238E27FC236}">
                <a16:creationId xmlns:a16="http://schemas.microsoft.com/office/drawing/2014/main" id="{0F116BED-A4FF-33B4-C952-B2E3832830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5256" y="1230863"/>
            <a:ext cx="4414438" cy="4414438"/>
          </a:xfrm>
          <a:prstGeom prst="rect">
            <a:avLst/>
          </a:prstGeom>
        </p:spPr>
      </p:pic>
      <p:sp>
        <p:nvSpPr>
          <p:cNvPr id="3" name="Content Placeholder 2">
            <a:extLst>
              <a:ext uri="{FF2B5EF4-FFF2-40B4-BE49-F238E27FC236}">
                <a16:creationId xmlns:a16="http://schemas.microsoft.com/office/drawing/2014/main" id="{B7F61E89-B735-E9B5-1E48-3627F46C9471}"/>
              </a:ext>
            </a:extLst>
          </p:cNvPr>
          <p:cNvSpPr>
            <a:spLocks noGrp="1"/>
          </p:cNvSpPr>
          <p:nvPr>
            <p:ph idx="1"/>
          </p:nvPr>
        </p:nvSpPr>
        <p:spPr>
          <a:xfrm>
            <a:off x="6579450" y="2538919"/>
            <a:ext cx="4957554" cy="3496120"/>
          </a:xfrm>
        </p:spPr>
        <p:txBody>
          <a:bodyPr vert="horz" lIns="91440" tIns="45720" rIns="91440" bIns="45720" rtlCol="0" anchor="t">
            <a:normAutofit/>
          </a:bodyPr>
          <a:lstStyle/>
          <a:p>
            <a:r>
              <a:rPr lang="en-US" sz="2800">
                <a:latin typeface="Calibri"/>
                <a:ea typeface="Calibri"/>
                <a:cs typeface="Calibri"/>
              </a:rPr>
              <a:t>Open the </a:t>
            </a:r>
            <a:r>
              <a:rPr lang="en-US" sz="2800">
                <a:solidFill>
                  <a:srgbClr val="0070C0"/>
                </a:solidFill>
                <a:latin typeface="Calibri"/>
                <a:ea typeface="Calibri"/>
                <a:cs typeface="Calibri"/>
                <a:hlinkClick r:id="" action="ppaction://noaction">
                  <a:extLst>
                    <a:ext uri="{A12FA001-AC4F-418D-AE19-62706E023703}">
                      <ahyp:hlinkClr xmlns:ahyp="http://schemas.microsoft.com/office/drawing/2018/hyperlinkcolor" val="tx"/>
                    </a:ext>
                  </a:extLst>
                </a:hlinkClick>
              </a:rPr>
              <a:t>Digital Accessibility Checklist for Commonly Used Programs</a:t>
            </a:r>
          </a:p>
          <a:p>
            <a:pPr lvl="1"/>
            <a:r>
              <a:rPr lang="en-US" sz="2800">
                <a:latin typeface="Calibri"/>
                <a:ea typeface="Calibri"/>
                <a:cs typeface="Calibri"/>
              </a:rPr>
              <a:t>Audio/Video Checklist is also available</a:t>
            </a:r>
          </a:p>
          <a:p>
            <a:endParaRPr lang="en-US"/>
          </a:p>
        </p:txBody>
      </p:sp>
    </p:spTree>
    <p:extLst>
      <p:ext uri="{BB962C8B-B14F-4D97-AF65-F5344CB8AC3E}">
        <p14:creationId xmlns:p14="http://schemas.microsoft.com/office/powerpoint/2010/main" val="3039362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02DD3-2462-C334-A798-06396C32451B}"/>
              </a:ext>
            </a:extLst>
          </p:cNvPr>
          <p:cNvSpPr>
            <a:spLocks noGrp="1"/>
          </p:cNvSpPr>
          <p:nvPr>
            <p:ph type="title"/>
          </p:nvPr>
        </p:nvSpPr>
        <p:spPr/>
        <p:txBody>
          <a:bodyPr/>
          <a:lstStyle/>
          <a:p>
            <a:r>
              <a:rPr lang="en-US">
                <a:latin typeface="Calibri"/>
                <a:ea typeface="Calibri"/>
                <a:cs typeface="Calibri"/>
              </a:rPr>
              <a:t>But I'm using materials I didn't create...</a:t>
            </a:r>
            <a:endParaRPr lang="en-US">
              <a:ea typeface="Calibri"/>
            </a:endParaRPr>
          </a:p>
        </p:txBody>
      </p:sp>
      <p:sp>
        <p:nvSpPr>
          <p:cNvPr id="3" name="Content Placeholder 2">
            <a:extLst>
              <a:ext uri="{FF2B5EF4-FFF2-40B4-BE49-F238E27FC236}">
                <a16:creationId xmlns:a16="http://schemas.microsoft.com/office/drawing/2014/main" id="{A2386517-39B1-5DAB-F9A5-2A199E60B524}"/>
              </a:ext>
            </a:extLst>
          </p:cNvPr>
          <p:cNvSpPr>
            <a:spLocks noGrp="1"/>
          </p:cNvSpPr>
          <p:nvPr>
            <p:ph idx="1"/>
          </p:nvPr>
        </p:nvSpPr>
        <p:spPr/>
        <p:txBody>
          <a:bodyPr vert="horz" lIns="91440" tIns="45720" rIns="91440" bIns="45720" rtlCol="0" anchor="t">
            <a:normAutofit/>
          </a:bodyPr>
          <a:lstStyle/>
          <a:p>
            <a:r>
              <a:rPr lang="en-US" sz="2800">
                <a:latin typeface="Calibri"/>
                <a:ea typeface="Calibri"/>
                <a:cs typeface="Calibri"/>
              </a:rPr>
              <a:t>Check for accessibility anyway – the same standards apply</a:t>
            </a:r>
          </a:p>
          <a:p>
            <a:pPr>
              <a:buClr>
                <a:srgbClr val="262626"/>
              </a:buClr>
            </a:pPr>
            <a:r>
              <a:rPr lang="en-US" sz="2800">
                <a:latin typeface="Calibri"/>
                <a:ea typeface="Calibri"/>
                <a:cs typeface="Calibri"/>
              </a:rPr>
              <a:t>Next steps</a:t>
            </a:r>
          </a:p>
          <a:p>
            <a:pPr lvl="1">
              <a:buClr>
                <a:srgbClr val="262626"/>
              </a:buClr>
              <a:buFont typeface="Courier New" pitchFamily="18" charset="0"/>
              <a:buChar char="o"/>
            </a:pPr>
            <a:r>
              <a:rPr lang="en-US" sz="2600">
                <a:latin typeface="Calibri"/>
                <a:ea typeface="Calibri"/>
                <a:cs typeface="Calibri"/>
              </a:rPr>
              <a:t>Contact the author – Will they remediate?</a:t>
            </a:r>
          </a:p>
          <a:p>
            <a:pPr lvl="1">
              <a:buClr>
                <a:srgbClr val="262626"/>
              </a:buClr>
              <a:buFont typeface="Courier New" pitchFamily="18" charset="0"/>
              <a:buChar char="o"/>
            </a:pPr>
            <a:r>
              <a:rPr lang="en-US" sz="2600">
                <a:latin typeface="Calibri"/>
                <a:ea typeface="Calibri"/>
                <a:cs typeface="Calibri"/>
              </a:rPr>
              <a:t>Check with the libraries to see if they have an alternate version</a:t>
            </a:r>
          </a:p>
          <a:p>
            <a:pPr lvl="1">
              <a:buClr>
                <a:srgbClr val="262626"/>
              </a:buClr>
              <a:buFont typeface="Courier New" pitchFamily="18" charset="0"/>
              <a:buChar char="o"/>
            </a:pPr>
            <a:r>
              <a:rPr lang="en-US" sz="2600">
                <a:latin typeface="Calibri"/>
                <a:ea typeface="Calibri"/>
                <a:cs typeface="Calibri"/>
              </a:rPr>
              <a:t>Find or create new content</a:t>
            </a:r>
            <a:endParaRPr lang="en-US" sz="2600">
              <a:ea typeface="Calibri"/>
            </a:endParaRPr>
          </a:p>
        </p:txBody>
      </p:sp>
    </p:spTree>
    <p:extLst>
      <p:ext uri="{BB962C8B-B14F-4D97-AF65-F5344CB8AC3E}">
        <p14:creationId xmlns:p14="http://schemas.microsoft.com/office/powerpoint/2010/main" val="252174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CF29F844-713A-4FCF-AAE0-F600375E7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n-US"/>
          </a:p>
        </p:txBody>
      </p:sp>
      <p:sp>
        <p:nvSpPr>
          <p:cNvPr id="42" name="Rectangle 41">
            <a:extLst>
              <a:ext uri="{FF2B5EF4-FFF2-40B4-BE49-F238E27FC236}">
                <a16:creationId xmlns:a16="http://schemas.microsoft.com/office/drawing/2014/main" id="{C75EC574-A302-4180-8E31-8B5448B8A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44" name="Rectangle 43">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6295A0F-0B02-3BFD-4670-1BDBAC4A9069}"/>
              </a:ext>
            </a:extLst>
          </p:cNvPr>
          <p:cNvSpPr>
            <a:spLocks noGrp="1"/>
          </p:cNvSpPr>
          <p:nvPr>
            <p:ph type="ctrTitle"/>
          </p:nvPr>
        </p:nvSpPr>
        <p:spPr>
          <a:xfrm>
            <a:off x="868680" y="642593"/>
            <a:ext cx="6281928" cy="1744183"/>
          </a:xfrm>
        </p:spPr>
        <p:txBody>
          <a:bodyPr vert="horz" lIns="91440" tIns="45720" rIns="91440" bIns="45720" rtlCol="0" anchor="ctr">
            <a:normAutofit/>
          </a:bodyPr>
          <a:lstStyle/>
          <a:p>
            <a:pPr algn="l">
              <a:lnSpc>
                <a:spcPct val="90000"/>
              </a:lnSpc>
            </a:pPr>
            <a:r>
              <a:rPr lang="en-US" sz="3600" spc="0"/>
              <a:t>Help Strengthen Student Success At UNL!</a:t>
            </a:r>
          </a:p>
        </p:txBody>
      </p:sp>
      <p:sp>
        <p:nvSpPr>
          <p:cNvPr id="3" name="Subtitle 2">
            <a:extLst>
              <a:ext uri="{FF2B5EF4-FFF2-40B4-BE49-F238E27FC236}">
                <a16:creationId xmlns:a16="http://schemas.microsoft.com/office/drawing/2014/main" id="{A7CA21EB-470D-C775-4228-4E457DF0DC0B}"/>
              </a:ext>
            </a:extLst>
          </p:cNvPr>
          <p:cNvSpPr>
            <a:spLocks noGrp="1"/>
          </p:cNvSpPr>
          <p:nvPr>
            <p:ph type="subTitle" idx="1"/>
          </p:nvPr>
        </p:nvSpPr>
        <p:spPr>
          <a:xfrm>
            <a:off x="868680" y="2235199"/>
            <a:ext cx="6281928" cy="3980207"/>
          </a:xfrm>
        </p:spPr>
        <p:txBody>
          <a:bodyPr vert="horz" lIns="91440" tIns="45720" rIns="91440" bIns="45720" rtlCol="0">
            <a:normAutofit lnSpcReduction="10000"/>
          </a:bodyPr>
          <a:lstStyle/>
          <a:p>
            <a:pPr marL="342900" indent="-182880" algn="l">
              <a:buFont typeface="Garamond" pitchFamily="18" charset="0"/>
              <a:buChar char="◦"/>
            </a:pPr>
            <a:r>
              <a:rPr lang="en-US" sz="2300" b="0" i="0">
                <a:solidFill>
                  <a:schemeClr val="tx1"/>
                </a:solidFill>
                <a:effectLst/>
              </a:rPr>
              <a:t>Participate in a research study examining:</a:t>
            </a:r>
          </a:p>
          <a:p>
            <a:pPr marL="800100" lvl="1" indent="-182880" algn="l">
              <a:buFont typeface="Garamond" pitchFamily="18" charset="0"/>
              <a:buChar char="◦"/>
            </a:pPr>
            <a:r>
              <a:rPr lang="en-US" sz="2300" b="0" i="0">
                <a:effectLst/>
                <a:latin typeface="Calibri" panose="020F0502020204030204" pitchFamily="34" charset="0"/>
                <a:cs typeface="Calibri" panose="020F0502020204030204" pitchFamily="34" charset="0"/>
              </a:rPr>
              <a:t>The accessibility of digital course materials in Canvas</a:t>
            </a:r>
          </a:p>
          <a:p>
            <a:pPr marL="800100" lvl="1" indent="-182880" algn="l">
              <a:buFont typeface="Garamond" pitchFamily="18" charset="0"/>
              <a:buChar char="◦"/>
            </a:pPr>
            <a:r>
              <a:rPr lang="en-US" sz="2300">
                <a:latin typeface="Calibri" panose="020F0502020204030204" pitchFamily="34" charset="0"/>
                <a:cs typeface="Calibri" panose="020F0502020204030204" pitchFamily="34" charset="0"/>
              </a:rPr>
              <a:t>H</a:t>
            </a:r>
            <a:r>
              <a:rPr lang="en-US" sz="2300" b="0" i="0">
                <a:effectLst/>
                <a:latin typeface="Calibri" panose="020F0502020204030204" pitchFamily="34" charset="0"/>
                <a:cs typeface="Calibri" panose="020F0502020204030204" pitchFamily="34" charset="0"/>
              </a:rPr>
              <a:t>ow </a:t>
            </a:r>
            <a:r>
              <a:rPr lang="en-US" sz="2300">
                <a:latin typeface="Calibri" panose="020F0502020204030204" pitchFamily="34" charset="0"/>
                <a:cs typeface="Calibri" panose="020F0502020204030204" pitchFamily="34" charset="0"/>
              </a:rPr>
              <a:t>they</a:t>
            </a:r>
            <a:r>
              <a:rPr lang="en-US" sz="2300" b="0" i="0">
                <a:effectLst/>
                <a:latin typeface="Calibri" panose="020F0502020204030204" pitchFamily="34" charset="0"/>
                <a:cs typeface="Calibri" panose="020F0502020204030204" pitchFamily="34" charset="0"/>
              </a:rPr>
              <a:t> </a:t>
            </a:r>
            <a:r>
              <a:rPr lang="en-US" sz="2300">
                <a:latin typeface="Calibri" panose="020F0502020204030204" pitchFamily="34" charset="0"/>
                <a:cs typeface="Calibri" panose="020F0502020204030204" pitchFamily="34" charset="0"/>
              </a:rPr>
              <a:t>impact</a:t>
            </a:r>
            <a:r>
              <a:rPr lang="en-US" sz="2300" b="0" i="0">
                <a:effectLst/>
                <a:latin typeface="Calibri" panose="020F0502020204030204" pitchFamily="34" charset="0"/>
                <a:cs typeface="Calibri" panose="020F0502020204030204" pitchFamily="34" charset="0"/>
              </a:rPr>
              <a:t> students </a:t>
            </a:r>
          </a:p>
          <a:p>
            <a:pPr marL="342900" indent="-182880" algn="l">
              <a:buFont typeface="Garamond" pitchFamily="18" charset="0"/>
              <a:buChar char="◦"/>
            </a:pPr>
            <a:r>
              <a:rPr lang="en-US" sz="2300" b="0" i="0">
                <a:solidFill>
                  <a:schemeClr val="tx1"/>
                </a:solidFill>
                <a:effectLst/>
              </a:rPr>
              <a:t>Anyone teaching a credit-bearing course at UNL can participate</a:t>
            </a:r>
          </a:p>
          <a:p>
            <a:pPr marL="342900" indent="-182880" algn="l">
              <a:buFont typeface="Garamond" pitchFamily="18" charset="0"/>
              <a:buChar char="◦"/>
            </a:pPr>
            <a:r>
              <a:rPr lang="en-US" sz="2300">
                <a:solidFill>
                  <a:schemeClr val="tx1"/>
                </a:solidFill>
              </a:rPr>
              <a:t>Conducted by the Center for Transformative Teaching (CTT)</a:t>
            </a:r>
          </a:p>
          <a:p>
            <a:pPr marL="342900" indent="-182880" algn="l">
              <a:buFont typeface="Garamond" pitchFamily="18" charset="0"/>
              <a:buChar char="◦"/>
            </a:pPr>
            <a:r>
              <a:rPr lang="en-US" sz="2300" b="1">
                <a:solidFill>
                  <a:schemeClr val="tx1"/>
                </a:solidFill>
              </a:rPr>
              <a:t>To sign up: </a:t>
            </a:r>
            <a:r>
              <a:rPr lang="en-US" sz="2300" b="1">
                <a:solidFill>
                  <a:srgbClr val="0070C0"/>
                </a:solidFill>
                <a:hlinkClick r:id="rId3">
                  <a:extLst>
                    <a:ext uri="{A12FA001-AC4F-418D-AE19-62706E023703}">
                      <ahyp:hlinkClr xmlns:ahyp="http://schemas.microsoft.com/office/drawing/2018/hyperlinkcolor" val="tx"/>
                    </a:ext>
                  </a:extLst>
                </a:hlinkClick>
              </a:rPr>
              <a:t>go.unl.edu/</a:t>
            </a:r>
            <a:r>
              <a:rPr lang="en-US" sz="2300" b="1" err="1">
                <a:solidFill>
                  <a:srgbClr val="0070C0"/>
                </a:solidFill>
                <a:hlinkClick r:id="rId3">
                  <a:extLst>
                    <a:ext uri="{A12FA001-AC4F-418D-AE19-62706E023703}">
                      <ahyp:hlinkClr xmlns:ahyp="http://schemas.microsoft.com/office/drawing/2018/hyperlinkcolor" val="tx"/>
                    </a:ext>
                  </a:extLst>
                </a:hlinkClick>
              </a:rPr>
              <a:t>coursedesignstudy</a:t>
            </a:r>
            <a:endParaRPr lang="en-US" sz="2300" b="1">
              <a:solidFill>
                <a:srgbClr val="0070C0"/>
              </a:solidFill>
            </a:endParaRPr>
          </a:p>
          <a:p>
            <a:pPr marL="342900" indent="-182880" algn="l">
              <a:buFont typeface="Garamond" pitchFamily="18" charset="0"/>
              <a:buChar char="◦"/>
            </a:pPr>
            <a:r>
              <a:rPr lang="en-US" sz="2300">
                <a:solidFill>
                  <a:schemeClr val="tx1"/>
                </a:solidFill>
              </a:rPr>
              <a:t>Unsure? Questions? Contact </a:t>
            </a:r>
            <a:r>
              <a:rPr lang="en-US" sz="2300">
                <a:solidFill>
                  <a:srgbClr val="0070C0"/>
                </a:solidFill>
                <a:hlinkClick r:id="rId4">
                  <a:extLst>
                    <a:ext uri="{A12FA001-AC4F-418D-AE19-62706E023703}">
                      <ahyp:hlinkClr xmlns:ahyp="http://schemas.microsoft.com/office/drawing/2018/hyperlinkcolor" val="tx"/>
                    </a:ext>
                  </a:extLst>
                </a:hlinkClick>
              </a:rPr>
              <a:t>amitchell22@unl.edu</a:t>
            </a:r>
            <a:r>
              <a:rPr lang="en-US" sz="2300">
                <a:solidFill>
                  <a:schemeClr val="tx1"/>
                </a:solidFill>
              </a:rPr>
              <a:t> or </a:t>
            </a:r>
            <a:r>
              <a:rPr lang="en-US" sz="2300">
                <a:solidFill>
                  <a:srgbClr val="0070C0"/>
                </a:solidFill>
                <a:hlinkClick r:id="rId5">
                  <a:extLst>
                    <a:ext uri="{A12FA001-AC4F-418D-AE19-62706E023703}">
                      <ahyp:hlinkClr xmlns:ahyp="http://schemas.microsoft.com/office/drawing/2018/hyperlinkcolor" val="tx"/>
                    </a:ext>
                  </a:extLst>
                </a:hlinkClick>
              </a:rPr>
              <a:t>aort@unl.edu</a:t>
            </a:r>
            <a:endParaRPr lang="en-US" sz="2300">
              <a:solidFill>
                <a:srgbClr val="0070C0"/>
              </a:solidFill>
            </a:endParaRPr>
          </a:p>
          <a:p>
            <a:pPr marL="342900" indent="-182880" algn="l">
              <a:buFont typeface="Garamond" pitchFamily="18" charset="0"/>
              <a:buChar char="◦"/>
            </a:pPr>
            <a:endParaRPr lang="en-US">
              <a:solidFill>
                <a:schemeClr val="tx1"/>
              </a:solidFill>
              <a:effectLst/>
              <a:latin typeface="+mn-lt"/>
              <a:cs typeface="+mn-cs"/>
            </a:endParaRPr>
          </a:p>
        </p:txBody>
      </p:sp>
      <p:sp>
        <p:nvSpPr>
          <p:cNvPr id="46" name="Rectangle 45">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09"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19EC706-8928-4DFD-8084-35D599EB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R Code for go.unl.edu/coursedesignstudy​">
            <a:extLst>
              <a:ext uri="{FF2B5EF4-FFF2-40B4-BE49-F238E27FC236}">
                <a16:creationId xmlns:a16="http://schemas.microsoft.com/office/drawing/2014/main" id="{8D169283-ADFB-0BBC-04B1-5BB6FF973A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8316242" y="1768534"/>
            <a:ext cx="3322121" cy="3322121"/>
          </a:xfrm>
          <a:prstGeom prst="rect">
            <a:avLst/>
          </a:prstGeom>
          <a:noFill/>
        </p:spPr>
      </p:pic>
    </p:spTree>
    <p:extLst>
      <p:ext uri="{BB962C8B-B14F-4D97-AF65-F5344CB8AC3E}">
        <p14:creationId xmlns:p14="http://schemas.microsoft.com/office/powerpoint/2010/main" val="1154173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A8D82-C051-2BE0-B0AF-E71454E9C76B}"/>
              </a:ext>
            </a:extLst>
          </p:cNvPr>
          <p:cNvSpPr>
            <a:spLocks noGrp="1"/>
          </p:cNvSpPr>
          <p:nvPr>
            <p:ph type="title"/>
          </p:nvPr>
        </p:nvSpPr>
        <p:spPr/>
        <p:txBody>
          <a:bodyPr/>
          <a:lstStyle/>
          <a:p>
            <a:pPr algn="ctr"/>
            <a:r>
              <a:rPr lang="en-US" cap="none"/>
              <a:t>How did we do?</a:t>
            </a:r>
            <a:endParaRPr lang="en-US"/>
          </a:p>
        </p:txBody>
      </p:sp>
      <p:sp>
        <p:nvSpPr>
          <p:cNvPr id="7" name="Content Placeholder 6">
            <a:extLst>
              <a:ext uri="{FF2B5EF4-FFF2-40B4-BE49-F238E27FC236}">
                <a16:creationId xmlns:a16="http://schemas.microsoft.com/office/drawing/2014/main" id="{CA2A7DA7-A44F-7BB3-DF0C-D3294BB12A7F}"/>
              </a:ext>
            </a:extLst>
          </p:cNvPr>
          <p:cNvSpPr>
            <a:spLocks noGrp="1"/>
          </p:cNvSpPr>
          <p:nvPr>
            <p:ph sz="quarter" idx="4"/>
          </p:nvPr>
        </p:nvSpPr>
        <p:spPr>
          <a:xfrm>
            <a:off x="6409944" y="2018598"/>
            <a:ext cx="4983480" cy="4391346"/>
          </a:xfrm>
        </p:spPr>
        <p:txBody>
          <a:bodyPr vert="horz" lIns="91440" tIns="45720" rIns="91440" bIns="45720" rtlCol="0" anchor="t">
            <a:normAutofit/>
          </a:bodyPr>
          <a:lstStyle/>
          <a:p>
            <a:pPr marL="0" indent="0" algn="ctr">
              <a:buNone/>
            </a:pPr>
            <a:r>
              <a:rPr lang="en-US" sz="2800">
                <a:latin typeface="Calibri"/>
                <a:ea typeface="Calibri"/>
                <a:cs typeface="Calibri"/>
              </a:rPr>
              <a:t>Your feedback is appreciated! </a:t>
            </a:r>
          </a:p>
          <a:p>
            <a:pPr marL="0" indent="0" algn="ctr">
              <a:buNone/>
            </a:pPr>
            <a:endParaRPr lang="en-US" sz="2800"/>
          </a:p>
          <a:p>
            <a:pPr marL="0" indent="0" algn="ctr">
              <a:buNone/>
            </a:pPr>
            <a:r>
              <a:rPr lang="en-US" sz="2800">
                <a:latin typeface="Calibri"/>
                <a:ea typeface="Calibri"/>
                <a:cs typeface="Calibri"/>
              </a:rPr>
              <a:t>Please take a moment to fill out a short evaluation survey for this workshop:</a:t>
            </a:r>
          </a:p>
          <a:p>
            <a:pPr marL="0" indent="0" algn="ctr">
              <a:buNone/>
            </a:pPr>
            <a:endParaRPr lang="en-US" sz="2800"/>
          </a:p>
          <a:p>
            <a:pPr marL="160020" indent="0" algn="ctr">
              <a:spcBef>
                <a:spcPts val="0"/>
              </a:spcBef>
              <a:buNone/>
            </a:pPr>
            <a:r>
              <a:rPr lang="en-US" sz="2800" b="1" spc="80">
                <a:solidFill>
                  <a:srgbClr val="0070C0"/>
                </a:solidFill>
                <a:latin typeface="Calibri"/>
                <a:ea typeface="Calibri"/>
                <a:cs typeface="Calibri"/>
                <a:hlinkClick r:id="rId3">
                  <a:extLst>
                    <a:ext uri="{A12FA001-AC4F-418D-AE19-62706E023703}">
                      <ahyp:hlinkClr xmlns:ahyp="http://schemas.microsoft.com/office/drawing/2018/hyperlinkcolor" val="tx"/>
                    </a:ext>
                  </a:extLst>
                </a:hlinkClick>
              </a:rPr>
              <a:t>go.unl.edu/bidaAV</a:t>
            </a:r>
            <a:endParaRPr lang="en-US" sz="2800" b="1" spc="80">
              <a:solidFill>
                <a:srgbClr val="0070C0"/>
              </a:solidFill>
            </a:endParaRPr>
          </a:p>
        </p:txBody>
      </p:sp>
      <p:pic>
        <p:nvPicPr>
          <p:cNvPr id="5" name="Content Placeholder 4" descr="QR Code for your Go URL">
            <a:extLst>
              <a:ext uri="{FF2B5EF4-FFF2-40B4-BE49-F238E27FC236}">
                <a16:creationId xmlns:a16="http://schemas.microsoft.com/office/drawing/2014/main" id="{86D9D3AC-0192-704F-3FF0-DE63FFF2D52B}"/>
              </a:ext>
            </a:extLst>
          </p:cNvPr>
          <p:cNvPicPr>
            <a:picLocks noGrp="1" noChangeAspect="1"/>
          </p:cNvPicPr>
          <p:nvPr>
            <p:ph sz="half" idx="2"/>
          </p:nvPr>
        </p:nvPicPr>
        <p:blipFill>
          <a:blip r:embed="rId4"/>
          <a:stretch>
            <a:fillRect/>
          </a:stretch>
        </p:blipFill>
        <p:spPr>
          <a:xfrm>
            <a:off x="955309" y="1597880"/>
            <a:ext cx="4724521" cy="4704983"/>
          </a:xfrm>
        </p:spPr>
      </p:pic>
    </p:spTree>
    <p:extLst>
      <p:ext uri="{BB962C8B-B14F-4D97-AF65-F5344CB8AC3E}">
        <p14:creationId xmlns:p14="http://schemas.microsoft.com/office/powerpoint/2010/main" val="2311464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2DFE47-C5C3-A97C-EDB7-43865598D597}"/>
              </a:ext>
            </a:extLst>
          </p:cNvPr>
          <p:cNvSpPr>
            <a:spLocks noGrp="1"/>
          </p:cNvSpPr>
          <p:nvPr>
            <p:ph type="title"/>
          </p:nvPr>
        </p:nvSpPr>
        <p:spPr/>
        <p:txBody>
          <a:bodyPr/>
          <a:lstStyle/>
          <a:p>
            <a:r>
              <a:rPr lang="en-US"/>
              <a:t>Questions?</a:t>
            </a:r>
          </a:p>
        </p:txBody>
      </p:sp>
      <p:pic>
        <p:nvPicPr>
          <p:cNvPr id="4" name="Picture 3">
            <a:extLst>
              <a:ext uri="{FF2B5EF4-FFF2-40B4-BE49-F238E27FC236}">
                <a16:creationId xmlns:a16="http://schemas.microsoft.com/office/drawing/2014/main" id="{82EDF43D-ACCD-15E8-5E0F-FAF169CD7B2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069377" y="1031469"/>
            <a:ext cx="4970320" cy="4970320"/>
          </a:xfrm>
          <a:prstGeom prst="rect">
            <a:avLst/>
          </a:prstGeom>
        </p:spPr>
      </p:pic>
    </p:spTree>
    <p:extLst>
      <p:ext uri="{BB962C8B-B14F-4D97-AF65-F5344CB8AC3E}">
        <p14:creationId xmlns:p14="http://schemas.microsoft.com/office/powerpoint/2010/main" val="31011901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ABFED2E02B4241A60B8AF828457D0C" ma:contentTypeVersion="18" ma:contentTypeDescription="Create a new document." ma:contentTypeScope="" ma:versionID="8d1bac585c2fc7cbc05613323e84a846">
  <xsd:schema xmlns:xsd="http://www.w3.org/2001/XMLSchema" xmlns:xs="http://www.w3.org/2001/XMLSchema" xmlns:p="http://schemas.microsoft.com/office/2006/metadata/properties" xmlns:ns3="e76664b6-cc25-4fac-bdd2-70f548f209f5" xmlns:ns4="f1b1c701-f38a-4106-bcab-8375a0d96016" targetNamespace="http://schemas.microsoft.com/office/2006/metadata/properties" ma:root="true" ma:fieldsID="605dcfb487677364ad4f59022b0c19f3" ns3:_="" ns4:_="">
    <xsd:import namespace="e76664b6-cc25-4fac-bdd2-70f548f209f5"/>
    <xsd:import namespace="f1b1c701-f38a-4106-bcab-8375a0d9601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6664b6-cc25-4fac-bdd2-70f548f209f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b1c701-f38a-4106-bcab-8375a0d9601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f1b1c701-f38a-4106-bcab-8375a0d9601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547FA2-1C25-4B8F-B678-28118FBE582D}">
  <ds:schemaRefs>
    <ds:schemaRef ds:uri="e76664b6-cc25-4fac-bdd2-70f548f209f5"/>
    <ds:schemaRef ds:uri="f1b1c701-f38a-4106-bcab-8375a0d960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3C2EBE9-A219-438B-931C-CF3B9F55EBDC}">
  <ds:schemaRefs>
    <ds:schemaRef ds:uri="e76664b6-cc25-4fac-bdd2-70f548f209f5"/>
    <ds:schemaRef ds:uri="f1b1c701-f38a-4106-bcab-8375a0d960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CFFD8C1-61D1-4566-8053-B97ADDF2D5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TM03457510[[fn=Savon]]</Template>
  <Application>Microsoft Office PowerPoint</Application>
  <PresentationFormat>Widescreen</PresentationFormat>
  <Slides>13</Slides>
  <Notes>12</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Savon</vt:lpstr>
      <vt:lpstr>Audio &amp; Video Accessibility Building Inclusion through Digital Accessibility Series</vt:lpstr>
      <vt:lpstr>Learning Objectives</vt:lpstr>
      <vt:lpstr>Why make your audio and video accessible?</vt:lpstr>
      <vt:lpstr>Please ask questions in the chat!</vt:lpstr>
      <vt:lpstr>Accessibility Checklist</vt:lpstr>
      <vt:lpstr>But I'm using materials I didn't create...</vt:lpstr>
      <vt:lpstr>Help Strengthen Student Success At UNL!</vt:lpstr>
      <vt:lpstr>How did we do?</vt:lpstr>
      <vt:lpstr>Questions?</vt:lpstr>
      <vt:lpstr>Audio / Video Practice Session Building Inclusion through Digital Accessibility Series</vt:lpstr>
      <vt:lpstr>How will this session work? </vt:lpstr>
      <vt:lpstr>How do I get help? </vt:lpstr>
      <vt:lpstr>If you'd prefer to work in a collaborative room, stay in the main session for now</vt:lpstr>
    </vt:vector>
  </TitlesOfParts>
  <Company>University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Ash Mitchell</dc:creator>
  <cp:revision>2</cp:revision>
  <dcterms:created xsi:type="dcterms:W3CDTF">2024-12-13T15:52:36Z</dcterms:created>
  <dcterms:modified xsi:type="dcterms:W3CDTF">2025-08-05T20:11:37Z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0x010100D9ABFED2E02B4241A60B8AF828457D0C</vt:lpwstr>
  </property>
</Properties>
</file>