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7" r:id="rId5"/>
    <p:sldId id="339" r:id="rId6"/>
    <p:sldId id="338" r:id="rId7"/>
    <p:sldId id="317" r:id="rId8"/>
    <p:sldId id="358" r:id="rId9"/>
    <p:sldId id="330" r:id="rId10"/>
    <p:sldId id="357" r:id="rId11"/>
    <p:sldId id="353" r:id="rId12"/>
    <p:sldId id="364" r:id="rId13"/>
    <p:sldId id="354" r:id="rId14"/>
    <p:sldId id="355" r:id="rId15"/>
    <p:sldId id="356" r:id="rId16"/>
    <p:sldId id="331" r:id="rId17"/>
    <p:sldId id="334" r:id="rId18"/>
    <p:sldId id="360" r:id="rId19"/>
    <p:sldId id="363" r:id="rId20"/>
    <p:sldId id="361" r:id="rId21"/>
    <p:sldId id="333" r:id="rId22"/>
    <p:sldId id="336" r:id="rId23"/>
    <p:sldId id="366" r:id="rId24"/>
    <p:sldId id="297" r:id="rId25"/>
    <p:sldId id="303" r:id="rId26"/>
    <p:sldId id="299" r:id="rId27"/>
    <p:sldId id="301" r:id="rId28"/>
    <p:sldId id="302" r:id="rId29"/>
    <p:sldId id="341" r:id="rId30"/>
    <p:sldId id="347" r:id="rId31"/>
    <p:sldId id="342" r:id="rId32"/>
    <p:sldId id="352" r:id="rId33"/>
    <p:sldId id="343" r:id="rId34"/>
    <p:sldId id="351" r:id="rId35"/>
    <p:sldId id="344" r:id="rId36"/>
    <p:sldId id="349" r:id="rId37"/>
    <p:sldId id="348" r:id="rId38"/>
    <p:sldId id="345" r:id="rId39"/>
    <p:sldId id="346" r:id="rId40"/>
    <p:sldId id="350" r:id="rId41"/>
    <p:sldId id="335" r:id="rId42"/>
    <p:sldId id="362" r:id="rId43"/>
    <p:sldId id="365" r:id="rId44"/>
    <p:sldId id="329" r:id="rId45"/>
    <p:sldId id="259" r:id="rId46"/>
    <p:sldId id="315" r:id="rId47"/>
    <p:sldId id="33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L Branding" id="{D30FA98F-C5B3-44DB-B55D-03FB296656B5}">
          <p14:sldIdLst>
            <p14:sldId id="257"/>
          </p14:sldIdLst>
        </p14:section>
        <p14:section name="Introduction" id="{D84C69B7-CEFA-4B38-8447-56EF325EE025}">
          <p14:sldIdLst>
            <p14:sldId id="339"/>
            <p14:sldId id="338"/>
            <p14:sldId id="317"/>
          </p14:sldIdLst>
        </p14:section>
        <p14:section name="What is UDL?" id="{79CBCBD6-CC8A-446C-9068-5A4B803457F9}">
          <p14:sldIdLst>
            <p14:sldId id="358"/>
          </p14:sldIdLst>
        </p14:section>
        <p14:section name="Meet the Barriers" id="{4310B17A-90D6-49B4-9655-FC77E6E4805A}">
          <p14:sldIdLst>
            <p14:sldId id="330"/>
            <p14:sldId id="357"/>
            <p14:sldId id="353"/>
            <p14:sldId id="364"/>
            <p14:sldId id="354"/>
            <p14:sldId id="355"/>
            <p14:sldId id="356"/>
            <p14:sldId id="331"/>
          </p14:sldIdLst>
        </p14:section>
        <p14:section name="Meet the framework" id="{B2ABE26D-17CC-4289-9E23-B4E159C5E8F0}">
          <p14:sldIdLst>
            <p14:sldId id="334"/>
            <p14:sldId id="360"/>
            <p14:sldId id="363"/>
            <p14:sldId id="361"/>
          </p14:sldIdLst>
        </p14:section>
        <p14:section name="Learning the UDL Framework" id="{5369AB68-AC5C-4AC3-AFCE-16D3265990FE}">
          <p14:sldIdLst>
            <p14:sldId id="333"/>
            <p14:sldId id="336"/>
            <p14:sldId id="366"/>
            <p14:sldId id="297"/>
            <p14:sldId id="303"/>
            <p14:sldId id="299"/>
            <p14:sldId id="301"/>
            <p14:sldId id="302"/>
            <p14:sldId id="341"/>
            <p14:sldId id="347"/>
            <p14:sldId id="342"/>
            <p14:sldId id="352"/>
            <p14:sldId id="343"/>
            <p14:sldId id="351"/>
            <p14:sldId id="344"/>
            <p14:sldId id="349"/>
            <p14:sldId id="348"/>
            <p14:sldId id="345"/>
            <p14:sldId id="346"/>
            <p14:sldId id="350"/>
          </p14:sldIdLst>
        </p14:section>
        <p14:section name="Application" id="{E2CE9C83-8742-4385-8586-5EB2FCC5D9BE}">
          <p14:sldIdLst>
            <p14:sldId id="335"/>
            <p14:sldId id="362"/>
            <p14:sldId id="365"/>
            <p14:sldId id="329"/>
            <p14:sldId id="259"/>
          </p14:sldIdLst>
        </p14:section>
        <p14:section name="Resources" id="{280EAF15-35D0-412E-AB45-58400FD7CC10}">
          <p14:sldIdLst>
            <p14:sldId id="315"/>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FE239-040B-830B-3E49-47E8C17D40FA}" name="Raycelle Garcia" initials="RG" userId="S::rgarcia25@unl.edu::262893e8-07e8-4c18-9a45-76928daa490c" providerId="AD"/>
  <p188:author id="{FF369AA8-7245-C634-7673-B9737AA55C11}" name="Nate Pindell" initials="NP" userId="S::npindell2@unl.edu::768daf63-d703-4ee4-96f6-c4451babce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DB8"/>
    <a:srgbClr val="6F5094"/>
    <a:srgbClr val="078743"/>
    <a:srgbClr val="E8F6FC"/>
    <a:srgbClr val="A8DEF3"/>
    <a:srgbClr val="EDEAF2"/>
    <a:srgbClr val="CABFD9"/>
    <a:srgbClr val="DDEFE4"/>
    <a:srgbClr val="ADDABE"/>
    <a:srgbClr val="D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2545" autoAdjust="0"/>
  </p:normalViewPr>
  <p:slideViewPr>
    <p:cSldViewPr snapToGrid="0">
      <p:cViewPr>
        <p:scale>
          <a:sx n="51" d="100"/>
          <a:sy n="51" d="100"/>
        </p:scale>
        <p:origin x="384" y="24"/>
      </p:cViewPr>
      <p:guideLst/>
    </p:cSldViewPr>
  </p:slideViewPr>
  <p:outlineViewPr>
    <p:cViewPr>
      <p:scale>
        <a:sx n="33" d="100"/>
        <a:sy n="33" d="100"/>
      </p:scale>
      <p:origin x="0" y="-22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Chart Title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93E7-A641-B6D9-409EB383C4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93E7-A641-B6D9-409EB383C4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93E7-A641-B6D9-409EB383C4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93E7-A641-B6D9-409EB383C472}"/>
              </c:ext>
            </c:extLst>
          </c:dPt>
          <c:dLbls>
            <c:dLbl>
              <c:idx val="0"/>
              <c:tx>
                <c:rich>
                  <a:bodyPr/>
                  <a:lstStyle/>
                  <a:p>
                    <a:fld id="{CF300DD5-E1D0-7244-9E1D-8061F4D3F5B1}"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E7-A641-B6D9-409EB383C472}"/>
                </c:ext>
              </c:extLst>
            </c:dLbl>
            <c:dLbl>
              <c:idx val="1"/>
              <c:tx>
                <c:rich>
                  <a:bodyPr/>
                  <a:lstStyle/>
                  <a:p>
                    <a:fld id="{62D31745-9792-9D43-937D-B274C95ED62B}"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3E7-A641-B6D9-409EB383C472}"/>
                </c:ext>
              </c:extLst>
            </c:dLbl>
            <c:dLbl>
              <c:idx val="2"/>
              <c:tx>
                <c:rich>
                  <a:bodyPr/>
                  <a:lstStyle/>
                  <a:p>
                    <a:fld id="{55EC3818-4525-B841-8CE9-D2CDCED8D440}"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3E7-A641-B6D9-409EB383C472}"/>
                </c:ext>
              </c:extLst>
            </c:dLbl>
            <c:dLbl>
              <c:idx val="3"/>
              <c:tx>
                <c:rich>
                  <a:bodyPr/>
                  <a:lstStyle/>
                  <a:p>
                    <a:fld id="{85BBE9F5-998C-574B-BF8C-1964F3296F85}"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E7-A641-B6D9-409EB383C4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Data 1</c:v>
                </c:pt>
                <c:pt idx="1">
                  <c:v>Data 2</c:v>
                </c:pt>
                <c:pt idx="2">
                  <c:v>Data 3</c:v>
                </c:pt>
                <c:pt idx="3">
                  <c:v>Data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3E7-A641-B6D9-409EB383C47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EAAC-EC40-960B-D32EAB82FBCC}"/>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EAAC-EC40-960B-D32EAB82FBCC}"/>
              </c:ext>
            </c:extLst>
          </c:dPt>
          <c:dLbls>
            <c:dLbl>
              <c:idx val="0"/>
              <c:tx>
                <c:rich>
                  <a:bodyPr/>
                  <a:lstStyle/>
                  <a:p>
                    <a:fld id="{F0109B35-6B2E-9F49-A8CF-9813752DF210}"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AC-EC40-960B-D32EAB82FB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Data 1</c:v>
                </c:pt>
                <c:pt idx="1">
                  <c:v>Data 2</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8-EAAC-EC40-960B-D32EAB82FBC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4CA84-CC28-4317-B359-7C9AB8F4B28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BE6ABF8-1974-4D93-9930-CD4CFD5CC543}">
      <dgm:prSet/>
      <dgm:spPr/>
      <dgm:t>
        <a:bodyPr/>
        <a:lstStyle/>
        <a:p>
          <a:pPr>
            <a:lnSpc>
              <a:spcPct val="100000"/>
            </a:lnSpc>
          </a:pPr>
          <a:r>
            <a:rPr lang="en-US"/>
            <a:t>Learning barriers</a:t>
          </a:r>
        </a:p>
      </dgm:t>
    </dgm:pt>
    <dgm:pt modelId="{EB83094E-1117-44F5-9DC7-FEDBA1E48139}" type="parTrans" cxnId="{B2F44080-790E-4E89-BE9D-96E3F79E1A26}">
      <dgm:prSet/>
      <dgm:spPr/>
      <dgm:t>
        <a:bodyPr/>
        <a:lstStyle/>
        <a:p>
          <a:endParaRPr lang="en-US"/>
        </a:p>
      </dgm:t>
    </dgm:pt>
    <dgm:pt modelId="{BD2BF733-D949-4CB4-8B6B-6FAB5D70759E}" type="sibTrans" cxnId="{B2F44080-790E-4E89-BE9D-96E3F79E1A26}">
      <dgm:prSet/>
      <dgm:spPr/>
      <dgm:t>
        <a:bodyPr/>
        <a:lstStyle/>
        <a:p>
          <a:endParaRPr lang="en-US"/>
        </a:p>
      </dgm:t>
    </dgm:pt>
    <dgm:pt modelId="{7CE1A984-757D-423D-9384-0A1F92761466}">
      <dgm:prSet/>
      <dgm:spPr/>
      <dgm:t>
        <a:bodyPr/>
        <a:lstStyle/>
        <a:p>
          <a:pPr>
            <a:lnSpc>
              <a:spcPct val="100000"/>
            </a:lnSpc>
          </a:pPr>
          <a:r>
            <a:rPr lang="en-US"/>
            <a:t>Introduction to UDL and examples</a:t>
          </a:r>
        </a:p>
      </dgm:t>
    </dgm:pt>
    <dgm:pt modelId="{1DD0E861-2FF7-4B64-B59B-02D347A6D719}" type="parTrans" cxnId="{53DFAFA7-C4B0-4BF0-87F7-BC60DF6957A2}">
      <dgm:prSet/>
      <dgm:spPr/>
      <dgm:t>
        <a:bodyPr/>
        <a:lstStyle/>
        <a:p>
          <a:endParaRPr lang="en-US"/>
        </a:p>
      </dgm:t>
    </dgm:pt>
    <dgm:pt modelId="{FEE8B4CC-38E6-4EB5-BB5D-580B8466617C}" type="sibTrans" cxnId="{53DFAFA7-C4B0-4BF0-87F7-BC60DF6957A2}">
      <dgm:prSet/>
      <dgm:spPr/>
      <dgm:t>
        <a:bodyPr/>
        <a:lstStyle/>
        <a:p>
          <a:endParaRPr lang="en-US"/>
        </a:p>
      </dgm:t>
    </dgm:pt>
    <dgm:pt modelId="{44138445-A8F9-4FEB-8FC7-049FC6155A1B}">
      <dgm:prSet/>
      <dgm:spPr/>
      <dgm:t>
        <a:bodyPr/>
        <a:lstStyle/>
        <a:p>
          <a:pPr>
            <a:lnSpc>
              <a:spcPct val="100000"/>
            </a:lnSpc>
          </a:pPr>
          <a:r>
            <a:rPr lang="en-US"/>
            <a:t>Explore the CAST UDL chart, connect to accessibility</a:t>
          </a:r>
        </a:p>
      </dgm:t>
    </dgm:pt>
    <dgm:pt modelId="{FD558960-19BB-403D-9AD0-E05B856CB608}" type="parTrans" cxnId="{4DF1F840-FC63-48B7-9E62-3971B7F0A31A}">
      <dgm:prSet/>
      <dgm:spPr/>
      <dgm:t>
        <a:bodyPr/>
        <a:lstStyle/>
        <a:p>
          <a:endParaRPr lang="en-US"/>
        </a:p>
      </dgm:t>
    </dgm:pt>
    <dgm:pt modelId="{70AF0CE2-2D74-44A1-9DFC-FC101658BFA4}" type="sibTrans" cxnId="{4DF1F840-FC63-48B7-9E62-3971B7F0A31A}">
      <dgm:prSet/>
      <dgm:spPr/>
      <dgm:t>
        <a:bodyPr/>
        <a:lstStyle/>
        <a:p>
          <a:endParaRPr lang="en-US"/>
        </a:p>
      </dgm:t>
    </dgm:pt>
    <dgm:pt modelId="{5A2184EC-FA72-45CB-BD92-7829E4DB55F3}">
      <dgm:prSet/>
      <dgm:spPr/>
      <dgm:t>
        <a:bodyPr/>
        <a:lstStyle/>
        <a:p>
          <a:pPr>
            <a:lnSpc>
              <a:spcPct val="100000"/>
            </a:lnSpc>
          </a:pPr>
          <a:r>
            <a:rPr lang="en-US"/>
            <a:t>Match learning barrier to UDL Considerations</a:t>
          </a:r>
        </a:p>
      </dgm:t>
    </dgm:pt>
    <dgm:pt modelId="{A0A86D4E-4BB8-4144-8CD0-7362FBB91BEB}" type="parTrans" cxnId="{9B720F04-0D38-43CC-82EB-1965A8B40AE8}">
      <dgm:prSet/>
      <dgm:spPr/>
      <dgm:t>
        <a:bodyPr/>
        <a:lstStyle/>
        <a:p>
          <a:endParaRPr lang="en-US"/>
        </a:p>
      </dgm:t>
    </dgm:pt>
    <dgm:pt modelId="{8D92D1D1-2CD4-433D-85CD-8F559EDAB841}" type="sibTrans" cxnId="{9B720F04-0D38-43CC-82EB-1965A8B40AE8}">
      <dgm:prSet/>
      <dgm:spPr/>
      <dgm:t>
        <a:bodyPr/>
        <a:lstStyle/>
        <a:p>
          <a:endParaRPr lang="en-US"/>
        </a:p>
      </dgm:t>
    </dgm:pt>
    <dgm:pt modelId="{5E6176A4-11AD-4B24-AE11-A596EBC6BFDF}">
      <dgm:prSet/>
      <dgm:spPr/>
      <dgm:t>
        <a:bodyPr/>
        <a:lstStyle/>
        <a:p>
          <a:pPr>
            <a:lnSpc>
              <a:spcPct val="100000"/>
            </a:lnSpc>
          </a:pPr>
          <a:r>
            <a:rPr lang="en-US"/>
            <a:t>Design course changes to overcome the learning barrier</a:t>
          </a:r>
        </a:p>
      </dgm:t>
    </dgm:pt>
    <dgm:pt modelId="{AC6946C8-9C4E-4413-A6F8-F1A8B329696D}" type="parTrans" cxnId="{5E4B2257-31A5-4CCC-A54A-48B04F998DCF}">
      <dgm:prSet/>
      <dgm:spPr/>
      <dgm:t>
        <a:bodyPr/>
        <a:lstStyle/>
        <a:p>
          <a:endParaRPr lang="en-US"/>
        </a:p>
      </dgm:t>
    </dgm:pt>
    <dgm:pt modelId="{BCA15585-26E3-491D-8B7E-D9A112385F2E}" type="sibTrans" cxnId="{5E4B2257-31A5-4CCC-A54A-48B04F998DCF}">
      <dgm:prSet/>
      <dgm:spPr/>
      <dgm:t>
        <a:bodyPr/>
        <a:lstStyle/>
        <a:p>
          <a:endParaRPr lang="en-US"/>
        </a:p>
      </dgm:t>
    </dgm:pt>
    <dgm:pt modelId="{CB7C5311-95EC-45CE-898F-BEF5B65F3104}">
      <dgm:prSet/>
      <dgm:spPr/>
      <dgm:t>
        <a:bodyPr/>
        <a:lstStyle/>
        <a:p>
          <a:pPr>
            <a:lnSpc>
              <a:spcPct val="100000"/>
            </a:lnSpc>
          </a:pPr>
          <a:r>
            <a:rPr lang="en-US"/>
            <a:t>Report out</a:t>
          </a:r>
        </a:p>
      </dgm:t>
    </dgm:pt>
    <dgm:pt modelId="{778F0EC0-ED1A-4B2A-98DA-B792EC1153C8}" type="parTrans" cxnId="{6D0AF062-8DC0-444D-8FDE-4B5A271E4D53}">
      <dgm:prSet/>
      <dgm:spPr/>
      <dgm:t>
        <a:bodyPr/>
        <a:lstStyle/>
        <a:p>
          <a:endParaRPr lang="en-US"/>
        </a:p>
      </dgm:t>
    </dgm:pt>
    <dgm:pt modelId="{FFD8602B-F4BA-4EB6-966A-BD77EA1A91CE}" type="sibTrans" cxnId="{6D0AF062-8DC0-444D-8FDE-4B5A271E4D53}">
      <dgm:prSet/>
      <dgm:spPr/>
      <dgm:t>
        <a:bodyPr/>
        <a:lstStyle/>
        <a:p>
          <a:endParaRPr lang="en-US"/>
        </a:p>
      </dgm:t>
    </dgm:pt>
    <dgm:pt modelId="{9E9391FC-3A4F-40B5-B0CA-2E8D05EA1C0B}" type="pres">
      <dgm:prSet presAssocID="{6374CA84-CC28-4317-B359-7C9AB8F4B281}" presName="root" presStyleCnt="0">
        <dgm:presLayoutVars>
          <dgm:dir/>
          <dgm:resizeHandles val="exact"/>
        </dgm:presLayoutVars>
      </dgm:prSet>
      <dgm:spPr/>
    </dgm:pt>
    <dgm:pt modelId="{8079560C-98F6-45DD-B8CF-68D278BC1C06}" type="pres">
      <dgm:prSet presAssocID="{5BE6ABF8-1974-4D93-9930-CD4CFD5CC543}" presName="compNode" presStyleCnt="0"/>
      <dgm:spPr/>
    </dgm:pt>
    <dgm:pt modelId="{F9BF544E-2F56-4AF7-A210-090CD18898E0}" type="pres">
      <dgm:prSet presAssocID="{5BE6ABF8-1974-4D93-9930-CD4CFD5CC543}" presName="bgRect" presStyleLbl="bgShp" presStyleIdx="0" presStyleCnt="6"/>
      <dgm:spPr/>
    </dgm:pt>
    <dgm:pt modelId="{A88D21D4-A4A9-45E5-A949-4D0E208ACF8D}" type="pres">
      <dgm:prSet presAssocID="{5BE6ABF8-1974-4D93-9930-CD4CFD5CC543}"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E4CD0EBE-DEBE-4F2F-A811-FA5BD9D53770}" type="pres">
      <dgm:prSet presAssocID="{5BE6ABF8-1974-4D93-9930-CD4CFD5CC543}" presName="spaceRect" presStyleCnt="0"/>
      <dgm:spPr/>
    </dgm:pt>
    <dgm:pt modelId="{29D5AEF3-21AF-4B81-8CFC-C6955D03CE24}" type="pres">
      <dgm:prSet presAssocID="{5BE6ABF8-1974-4D93-9930-CD4CFD5CC543}" presName="parTx" presStyleLbl="revTx" presStyleIdx="0" presStyleCnt="6">
        <dgm:presLayoutVars>
          <dgm:chMax val="0"/>
          <dgm:chPref val="0"/>
        </dgm:presLayoutVars>
      </dgm:prSet>
      <dgm:spPr/>
    </dgm:pt>
    <dgm:pt modelId="{862EE8BB-E59D-4016-B024-F4EF3F583871}" type="pres">
      <dgm:prSet presAssocID="{BD2BF733-D949-4CB4-8B6B-6FAB5D70759E}" presName="sibTrans" presStyleCnt="0"/>
      <dgm:spPr/>
    </dgm:pt>
    <dgm:pt modelId="{075D7125-1CC3-4C47-9D98-A2E6A59C169A}" type="pres">
      <dgm:prSet presAssocID="{44138445-A8F9-4FEB-8FC7-049FC6155A1B}" presName="compNode" presStyleCnt="0"/>
      <dgm:spPr/>
    </dgm:pt>
    <dgm:pt modelId="{B912FA38-5403-470B-9B32-5BB9B4BDD642}" type="pres">
      <dgm:prSet presAssocID="{44138445-A8F9-4FEB-8FC7-049FC6155A1B}" presName="bgRect" presStyleLbl="bgShp" presStyleIdx="1" presStyleCnt="6"/>
      <dgm:spPr/>
    </dgm:pt>
    <dgm:pt modelId="{ACD2560A-8504-485C-AD44-BBF7032A14DB}" type="pres">
      <dgm:prSet presAssocID="{44138445-A8F9-4FEB-8FC7-049FC6155A1B}"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A8B20B2B-8F67-4A22-A68D-876F81819F57}" type="pres">
      <dgm:prSet presAssocID="{44138445-A8F9-4FEB-8FC7-049FC6155A1B}" presName="spaceRect" presStyleCnt="0"/>
      <dgm:spPr/>
    </dgm:pt>
    <dgm:pt modelId="{11DB3BCA-645E-464C-87EE-A4A46F72126F}" type="pres">
      <dgm:prSet presAssocID="{44138445-A8F9-4FEB-8FC7-049FC6155A1B}" presName="parTx" presStyleLbl="revTx" presStyleIdx="1" presStyleCnt="6">
        <dgm:presLayoutVars>
          <dgm:chMax val="0"/>
          <dgm:chPref val="0"/>
        </dgm:presLayoutVars>
      </dgm:prSet>
      <dgm:spPr/>
    </dgm:pt>
    <dgm:pt modelId="{81A93071-66A2-455E-B57B-9D35384FEB1B}" type="pres">
      <dgm:prSet presAssocID="{70AF0CE2-2D74-44A1-9DFC-FC101658BFA4}" presName="sibTrans" presStyleCnt="0"/>
      <dgm:spPr/>
    </dgm:pt>
    <dgm:pt modelId="{5DCDBBE0-FCA2-4676-B35B-5E5C4914FD50}" type="pres">
      <dgm:prSet presAssocID="{7CE1A984-757D-423D-9384-0A1F92761466}" presName="compNode" presStyleCnt="0"/>
      <dgm:spPr/>
    </dgm:pt>
    <dgm:pt modelId="{E1F6769D-9570-4989-A639-7595F50158F6}" type="pres">
      <dgm:prSet presAssocID="{7CE1A984-757D-423D-9384-0A1F92761466}" presName="bgRect" presStyleLbl="bgShp" presStyleIdx="2" presStyleCnt="6"/>
      <dgm:spPr/>
    </dgm:pt>
    <dgm:pt modelId="{6E7FE136-5AF3-4638-8A51-0E67980C4947}" type="pres">
      <dgm:prSet presAssocID="{7CE1A984-757D-423D-9384-0A1F92761466}"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2EB37EF7-A31D-4191-862F-520E24249234}" type="pres">
      <dgm:prSet presAssocID="{7CE1A984-757D-423D-9384-0A1F92761466}" presName="spaceRect" presStyleCnt="0"/>
      <dgm:spPr/>
    </dgm:pt>
    <dgm:pt modelId="{156F54CE-1439-414E-8A32-519F705D3865}" type="pres">
      <dgm:prSet presAssocID="{7CE1A984-757D-423D-9384-0A1F92761466}" presName="parTx" presStyleLbl="revTx" presStyleIdx="2" presStyleCnt="6">
        <dgm:presLayoutVars>
          <dgm:chMax val="0"/>
          <dgm:chPref val="0"/>
        </dgm:presLayoutVars>
      </dgm:prSet>
      <dgm:spPr/>
    </dgm:pt>
    <dgm:pt modelId="{E6B3629E-0CD4-4C20-AFA2-6E265D6D875D}" type="pres">
      <dgm:prSet presAssocID="{FEE8B4CC-38E6-4EB5-BB5D-580B8466617C}" presName="sibTrans" presStyleCnt="0"/>
      <dgm:spPr/>
    </dgm:pt>
    <dgm:pt modelId="{1757D69D-0A95-4752-8F1A-243ECF3C111C}" type="pres">
      <dgm:prSet presAssocID="{5A2184EC-FA72-45CB-BD92-7829E4DB55F3}" presName="compNode" presStyleCnt="0"/>
      <dgm:spPr/>
    </dgm:pt>
    <dgm:pt modelId="{26F049B8-F682-4522-9432-07FFBB3D6EC1}" type="pres">
      <dgm:prSet presAssocID="{5A2184EC-FA72-45CB-BD92-7829E4DB55F3}" presName="bgRect" presStyleLbl="bgShp" presStyleIdx="3" presStyleCnt="6"/>
      <dgm:spPr/>
    </dgm:pt>
    <dgm:pt modelId="{72C8C348-DE42-452E-A7F1-04D8DC8C3D38}" type="pres">
      <dgm:prSet presAssocID="{5A2184EC-FA72-45CB-BD92-7829E4DB55F3}"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05B40A4-5166-429E-B05E-4859AA69AAC1}" type="pres">
      <dgm:prSet presAssocID="{5A2184EC-FA72-45CB-BD92-7829E4DB55F3}" presName="spaceRect" presStyleCnt="0"/>
      <dgm:spPr/>
    </dgm:pt>
    <dgm:pt modelId="{5818FFCA-BA9A-4DBE-AD8C-AC8193C860ED}" type="pres">
      <dgm:prSet presAssocID="{5A2184EC-FA72-45CB-BD92-7829E4DB55F3}" presName="parTx" presStyleLbl="revTx" presStyleIdx="3" presStyleCnt="6">
        <dgm:presLayoutVars>
          <dgm:chMax val="0"/>
          <dgm:chPref val="0"/>
        </dgm:presLayoutVars>
      </dgm:prSet>
      <dgm:spPr/>
    </dgm:pt>
    <dgm:pt modelId="{CB1CD7C0-8528-4664-8577-67795236AAE5}" type="pres">
      <dgm:prSet presAssocID="{8D92D1D1-2CD4-433D-85CD-8F559EDAB841}" presName="sibTrans" presStyleCnt="0"/>
      <dgm:spPr/>
    </dgm:pt>
    <dgm:pt modelId="{16CC1F89-FF9D-4B5F-A9EC-1F23AB8730AA}" type="pres">
      <dgm:prSet presAssocID="{5E6176A4-11AD-4B24-AE11-A596EBC6BFDF}" presName="compNode" presStyleCnt="0"/>
      <dgm:spPr/>
    </dgm:pt>
    <dgm:pt modelId="{7171BE8A-EF94-45CA-BEC1-3936170B57CF}" type="pres">
      <dgm:prSet presAssocID="{5E6176A4-11AD-4B24-AE11-A596EBC6BFDF}" presName="bgRect" presStyleLbl="bgShp" presStyleIdx="4" presStyleCnt="6"/>
      <dgm:spPr/>
    </dgm:pt>
    <dgm:pt modelId="{BDA5233B-BAC0-4B8A-B8BA-58B2EBD45567}" type="pres">
      <dgm:prSet presAssocID="{5E6176A4-11AD-4B24-AE11-A596EBC6BFDF}"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eacher"/>
        </a:ext>
      </dgm:extLst>
    </dgm:pt>
    <dgm:pt modelId="{EBB6D067-B432-4629-BEF2-BF8ED4F87958}" type="pres">
      <dgm:prSet presAssocID="{5E6176A4-11AD-4B24-AE11-A596EBC6BFDF}" presName="spaceRect" presStyleCnt="0"/>
      <dgm:spPr/>
    </dgm:pt>
    <dgm:pt modelId="{A31B9839-33D0-4EB1-9BED-B80980CDFFEF}" type="pres">
      <dgm:prSet presAssocID="{5E6176A4-11AD-4B24-AE11-A596EBC6BFDF}" presName="parTx" presStyleLbl="revTx" presStyleIdx="4" presStyleCnt="6">
        <dgm:presLayoutVars>
          <dgm:chMax val="0"/>
          <dgm:chPref val="0"/>
        </dgm:presLayoutVars>
      </dgm:prSet>
      <dgm:spPr/>
    </dgm:pt>
    <dgm:pt modelId="{D958F030-6022-4627-A4E9-6CF27F61B60C}" type="pres">
      <dgm:prSet presAssocID="{BCA15585-26E3-491D-8B7E-D9A112385F2E}" presName="sibTrans" presStyleCnt="0"/>
      <dgm:spPr/>
    </dgm:pt>
    <dgm:pt modelId="{1AED6CD7-A744-4BA8-8C93-5D7609B7CEEF}" type="pres">
      <dgm:prSet presAssocID="{CB7C5311-95EC-45CE-898F-BEF5B65F3104}" presName="compNode" presStyleCnt="0"/>
      <dgm:spPr/>
    </dgm:pt>
    <dgm:pt modelId="{BAEF1129-B725-4DBC-AC32-12FEA32D563A}" type="pres">
      <dgm:prSet presAssocID="{CB7C5311-95EC-45CE-898F-BEF5B65F3104}" presName="bgRect" presStyleLbl="bgShp" presStyleIdx="5" presStyleCnt="6"/>
      <dgm:spPr/>
    </dgm:pt>
    <dgm:pt modelId="{2BE86162-A5D8-4743-94AF-C040B5D924FA}" type="pres">
      <dgm:prSet presAssocID="{CB7C5311-95EC-45CE-898F-BEF5B65F3104}"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005161A-4453-443A-8DF8-01EB2D117476}" type="pres">
      <dgm:prSet presAssocID="{CB7C5311-95EC-45CE-898F-BEF5B65F3104}" presName="spaceRect" presStyleCnt="0"/>
      <dgm:spPr/>
    </dgm:pt>
    <dgm:pt modelId="{9A383D3C-96E2-4042-96C8-E149C653785A}" type="pres">
      <dgm:prSet presAssocID="{CB7C5311-95EC-45CE-898F-BEF5B65F3104}" presName="parTx" presStyleLbl="revTx" presStyleIdx="5" presStyleCnt="6">
        <dgm:presLayoutVars>
          <dgm:chMax val="0"/>
          <dgm:chPref val="0"/>
        </dgm:presLayoutVars>
      </dgm:prSet>
      <dgm:spPr/>
    </dgm:pt>
  </dgm:ptLst>
  <dgm:cxnLst>
    <dgm:cxn modelId="{9B720F04-0D38-43CC-82EB-1965A8B40AE8}" srcId="{6374CA84-CC28-4317-B359-7C9AB8F4B281}" destId="{5A2184EC-FA72-45CB-BD92-7829E4DB55F3}" srcOrd="3" destOrd="0" parTransId="{A0A86D4E-4BB8-4144-8CD0-7362FBB91BEB}" sibTransId="{8D92D1D1-2CD4-433D-85CD-8F559EDAB841}"/>
    <dgm:cxn modelId="{00B3B31F-C0DB-47B8-874B-7AF3B04418BC}" type="presOf" srcId="{5BE6ABF8-1974-4D93-9930-CD4CFD5CC543}" destId="{29D5AEF3-21AF-4B81-8CFC-C6955D03CE24}" srcOrd="0" destOrd="0" presId="urn:microsoft.com/office/officeart/2018/2/layout/IconVerticalSolidList"/>
    <dgm:cxn modelId="{4A13E23F-719F-46BE-BA0B-0DE5B8426BE2}" type="presOf" srcId="{44138445-A8F9-4FEB-8FC7-049FC6155A1B}" destId="{11DB3BCA-645E-464C-87EE-A4A46F72126F}" srcOrd="0" destOrd="0" presId="urn:microsoft.com/office/officeart/2018/2/layout/IconVerticalSolidList"/>
    <dgm:cxn modelId="{4DF1F840-FC63-48B7-9E62-3971B7F0A31A}" srcId="{6374CA84-CC28-4317-B359-7C9AB8F4B281}" destId="{44138445-A8F9-4FEB-8FC7-049FC6155A1B}" srcOrd="1" destOrd="0" parTransId="{FD558960-19BB-403D-9AD0-E05B856CB608}" sibTransId="{70AF0CE2-2D74-44A1-9DFC-FC101658BFA4}"/>
    <dgm:cxn modelId="{6D0AF062-8DC0-444D-8FDE-4B5A271E4D53}" srcId="{6374CA84-CC28-4317-B359-7C9AB8F4B281}" destId="{CB7C5311-95EC-45CE-898F-BEF5B65F3104}" srcOrd="5" destOrd="0" parTransId="{778F0EC0-ED1A-4B2A-98DA-B792EC1153C8}" sibTransId="{FFD8602B-F4BA-4EB6-966A-BD77EA1A91CE}"/>
    <dgm:cxn modelId="{848EF06B-04BB-44E9-8615-6D81191514BB}" type="presOf" srcId="{6374CA84-CC28-4317-B359-7C9AB8F4B281}" destId="{9E9391FC-3A4F-40B5-B0CA-2E8D05EA1C0B}" srcOrd="0" destOrd="0" presId="urn:microsoft.com/office/officeart/2018/2/layout/IconVerticalSolidList"/>
    <dgm:cxn modelId="{20BB766C-B346-4C88-95A6-F7571EC7FA33}" type="presOf" srcId="{7CE1A984-757D-423D-9384-0A1F92761466}" destId="{156F54CE-1439-414E-8A32-519F705D3865}" srcOrd="0" destOrd="0" presId="urn:microsoft.com/office/officeart/2018/2/layout/IconVerticalSolidList"/>
    <dgm:cxn modelId="{5E4B2257-31A5-4CCC-A54A-48B04F998DCF}" srcId="{6374CA84-CC28-4317-B359-7C9AB8F4B281}" destId="{5E6176A4-11AD-4B24-AE11-A596EBC6BFDF}" srcOrd="4" destOrd="0" parTransId="{AC6946C8-9C4E-4413-A6F8-F1A8B329696D}" sibTransId="{BCA15585-26E3-491D-8B7E-D9A112385F2E}"/>
    <dgm:cxn modelId="{F25AD97B-EBB8-47BE-B9E2-0276DA8269BD}" type="presOf" srcId="{5A2184EC-FA72-45CB-BD92-7829E4DB55F3}" destId="{5818FFCA-BA9A-4DBE-AD8C-AC8193C860ED}" srcOrd="0" destOrd="0" presId="urn:microsoft.com/office/officeart/2018/2/layout/IconVerticalSolidList"/>
    <dgm:cxn modelId="{B2F44080-790E-4E89-BE9D-96E3F79E1A26}" srcId="{6374CA84-CC28-4317-B359-7C9AB8F4B281}" destId="{5BE6ABF8-1974-4D93-9930-CD4CFD5CC543}" srcOrd="0" destOrd="0" parTransId="{EB83094E-1117-44F5-9DC7-FEDBA1E48139}" sibTransId="{BD2BF733-D949-4CB4-8B6B-6FAB5D70759E}"/>
    <dgm:cxn modelId="{88D37781-2500-480F-9E68-4857ACBDC8C7}" type="presOf" srcId="{5E6176A4-11AD-4B24-AE11-A596EBC6BFDF}" destId="{A31B9839-33D0-4EB1-9BED-B80980CDFFEF}" srcOrd="0" destOrd="0" presId="urn:microsoft.com/office/officeart/2018/2/layout/IconVerticalSolidList"/>
    <dgm:cxn modelId="{822CF29F-6AE9-40B9-9BCA-6DBC3145ABE1}" type="presOf" srcId="{CB7C5311-95EC-45CE-898F-BEF5B65F3104}" destId="{9A383D3C-96E2-4042-96C8-E149C653785A}" srcOrd="0" destOrd="0" presId="urn:microsoft.com/office/officeart/2018/2/layout/IconVerticalSolidList"/>
    <dgm:cxn modelId="{53DFAFA7-C4B0-4BF0-87F7-BC60DF6957A2}" srcId="{6374CA84-CC28-4317-B359-7C9AB8F4B281}" destId="{7CE1A984-757D-423D-9384-0A1F92761466}" srcOrd="2" destOrd="0" parTransId="{1DD0E861-2FF7-4B64-B59B-02D347A6D719}" sibTransId="{FEE8B4CC-38E6-4EB5-BB5D-580B8466617C}"/>
    <dgm:cxn modelId="{7772DCB4-0A53-4364-BF89-6366A9BB91B4}" type="presParOf" srcId="{9E9391FC-3A4F-40B5-B0CA-2E8D05EA1C0B}" destId="{8079560C-98F6-45DD-B8CF-68D278BC1C06}" srcOrd="0" destOrd="0" presId="urn:microsoft.com/office/officeart/2018/2/layout/IconVerticalSolidList"/>
    <dgm:cxn modelId="{CAD21E15-6277-410A-9018-48AC971B5B51}" type="presParOf" srcId="{8079560C-98F6-45DD-B8CF-68D278BC1C06}" destId="{F9BF544E-2F56-4AF7-A210-090CD18898E0}" srcOrd="0" destOrd="0" presId="urn:microsoft.com/office/officeart/2018/2/layout/IconVerticalSolidList"/>
    <dgm:cxn modelId="{256F5E2B-8D11-49BB-9B45-E96A1412739E}" type="presParOf" srcId="{8079560C-98F6-45DD-B8CF-68D278BC1C06}" destId="{A88D21D4-A4A9-45E5-A949-4D0E208ACF8D}" srcOrd="1" destOrd="0" presId="urn:microsoft.com/office/officeart/2018/2/layout/IconVerticalSolidList"/>
    <dgm:cxn modelId="{41894AE8-543D-4339-B229-3B7BD28E5887}" type="presParOf" srcId="{8079560C-98F6-45DD-B8CF-68D278BC1C06}" destId="{E4CD0EBE-DEBE-4F2F-A811-FA5BD9D53770}" srcOrd="2" destOrd="0" presId="urn:microsoft.com/office/officeart/2018/2/layout/IconVerticalSolidList"/>
    <dgm:cxn modelId="{D924FFDB-5D4F-429D-9882-AE55BAE98CFB}" type="presParOf" srcId="{8079560C-98F6-45DD-B8CF-68D278BC1C06}" destId="{29D5AEF3-21AF-4B81-8CFC-C6955D03CE24}" srcOrd="3" destOrd="0" presId="urn:microsoft.com/office/officeart/2018/2/layout/IconVerticalSolidList"/>
    <dgm:cxn modelId="{EAE8EA4D-21E1-45FC-9877-7446AB2C7192}" type="presParOf" srcId="{9E9391FC-3A4F-40B5-B0CA-2E8D05EA1C0B}" destId="{862EE8BB-E59D-4016-B024-F4EF3F583871}" srcOrd="1" destOrd="0" presId="urn:microsoft.com/office/officeart/2018/2/layout/IconVerticalSolidList"/>
    <dgm:cxn modelId="{179490F6-E8F6-4086-BAB6-2B1C1893C14D}" type="presParOf" srcId="{9E9391FC-3A4F-40B5-B0CA-2E8D05EA1C0B}" destId="{075D7125-1CC3-4C47-9D98-A2E6A59C169A}" srcOrd="2" destOrd="0" presId="urn:microsoft.com/office/officeart/2018/2/layout/IconVerticalSolidList"/>
    <dgm:cxn modelId="{200991BA-36B5-47C1-B28C-CB050CFA0558}" type="presParOf" srcId="{075D7125-1CC3-4C47-9D98-A2E6A59C169A}" destId="{B912FA38-5403-470B-9B32-5BB9B4BDD642}" srcOrd="0" destOrd="0" presId="urn:microsoft.com/office/officeart/2018/2/layout/IconVerticalSolidList"/>
    <dgm:cxn modelId="{F17E35B2-6CF5-417D-B1A1-F0DC6952CBD8}" type="presParOf" srcId="{075D7125-1CC3-4C47-9D98-A2E6A59C169A}" destId="{ACD2560A-8504-485C-AD44-BBF7032A14DB}" srcOrd="1" destOrd="0" presId="urn:microsoft.com/office/officeart/2018/2/layout/IconVerticalSolidList"/>
    <dgm:cxn modelId="{58FD6F17-AE4E-4C8A-9562-C09FEDE306EE}" type="presParOf" srcId="{075D7125-1CC3-4C47-9D98-A2E6A59C169A}" destId="{A8B20B2B-8F67-4A22-A68D-876F81819F57}" srcOrd="2" destOrd="0" presId="urn:microsoft.com/office/officeart/2018/2/layout/IconVerticalSolidList"/>
    <dgm:cxn modelId="{D71A2969-187B-4B0E-A436-65ED6E86470B}" type="presParOf" srcId="{075D7125-1CC3-4C47-9D98-A2E6A59C169A}" destId="{11DB3BCA-645E-464C-87EE-A4A46F72126F}" srcOrd="3" destOrd="0" presId="urn:microsoft.com/office/officeart/2018/2/layout/IconVerticalSolidList"/>
    <dgm:cxn modelId="{3B719389-69C0-4328-A0EE-543DD43950B7}" type="presParOf" srcId="{9E9391FC-3A4F-40B5-B0CA-2E8D05EA1C0B}" destId="{81A93071-66A2-455E-B57B-9D35384FEB1B}" srcOrd="3" destOrd="0" presId="urn:microsoft.com/office/officeart/2018/2/layout/IconVerticalSolidList"/>
    <dgm:cxn modelId="{5517426C-6E3E-4505-8D25-132EC4C231F4}" type="presParOf" srcId="{9E9391FC-3A4F-40B5-B0CA-2E8D05EA1C0B}" destId="{5DCDBBE0-FCA2-4676-B35B-5E5C4914FD50}" srcOrd="4" destOrd="0" presId="urn:microsoft.com/office/officeart/2018/2/layout/IconVerticalSolidList"/>
    <dgm:cxn modelId="{08AD1823-BC44-417F-9903-734FBBC10D05}" type="presParOf" srcId="{5DCDBBE0-FCA2-4676-B35B-5E5C4914FD50}" destId="{E1F6769D-9570-4989-A639-7595F50158F6}" srcOrd="0" destOrd="0" presId="urn:microsoft.com/office/officeart/2018/2/layout/IconVerticalSolidList"/>
    <dgm:cxn modelId="{38182CD4-E9FE-4AFC-A206-C88DE9603655}" type="presParOf" srcId="{5DCDBBE0-FCA2-4676-B35B-5E5C4914FD50}" destId="{6E7FE136-5AF3-4638-8A51-0E67980C4947}" srcOrd="1" destOrd="0" presId="urn:microsoft.com/office/officeart/2018/2/layout/IconVerticalSolidList"/>
    <dgm:cxn modelId="{4604FC3C-38B8-454E-AC61-699AA9C7148F}" type="presParOf" srcId="{5DCDBBE0-FCA2-4676-B35B-5E5C4914FD50}" destId="{2EB37EF7-A31D-4191-862F-520E24249234}" srcOrd="2" destOrd="0" presId="urn:microsoft.com/office/officeart/2018/2/layout/IconVerticalSolidList"/>
    <dgm:cxn modelId="{5D790C70-3430-4B44-8A00-469F8C822921}" type="presParOf" srcId="{5DCDBBE0-FCA2-4676-B35B-5E5C4914FD50}" destId="{156F54CE-1439-414E-8A32-519F705D3865}" srcOrd="3" destOrd="0" presId="urn:microsoft.com/office/officeart/2018/2/layout/IconVerticalSolidList"/>
    <dgm:cxn modelId="{77D80247-1316-4D9D-A3E5-E2403E7DB498}" type="presParOf" srcId="{9E9391FC-3A4F-40B5-B0CA-2E8D05EA1C0B}" destId="{E6B3629E-0CD4-4C20-AFA2-6E265D6D875D}" srcOrd="5" destOrd="0" presId="urn:microsoft.com/office/officeart/2018/2/layout/IconVerticalSolidList"/>
    <dgm:cxn modelId="{E070DBD0-DC4B-405C-B893-4D430D33B64B}" type="presParOf" srcId="{9E9391FC-3A4F-40B5-B0CA-2E8D05EA1C0B}" destId="{1757D69D-0A95-4752-8F1A-243ECF3C111C}" srcOrd="6" destOrd="0" presId="urn:microsoft.com/office/officeart/2018/2/layout/IconVerticalSolidList"/>
    <dgm:cxn modelId="{9927E7C5-8760-4862-A96C-76FA202FBFEE}" type="presParOf" srcId="{1757D69D-0A95-4752-8F1A-243ECF3C111C}" destId="{26F049B8-F682-4522-9432-07FFBB3D6EC1}" srcOrd="0" destOrd="0" presId="urn:microsoft.com/office/officeart/2018/2/layout/IconVerticalSolidList"/>
    <dgm:cxn modelId="{0E1C4478-23B6-4DCA-B898-1932C0CB7EEF}" type="presParOf" srcId="{1757D69D-0A95-4752-8F1A-243ECF3C111C}" destId="{72C8C348-DE42-452E-A7F1-04D8DC8C3D38}" srcOrd="1" destOrd="0" presId="urn:microsoft.com/office/officeart/2018/2/layout/IconVerticalSolidList"/>
    <dgm:cxn modelId="{DFE60E73-F527-4303-8C1C-1FD290FFEE98}" type="presParOf" srcId="{1757D69D-0A95-4752-8F1A-243ECF3C111C}" destId="{D05B40A4-5166-429E-B05E-4859AA69AAC1}" srcOrd="2" destOrd="0" presId="urn:microsoft.com/office/officeart/2018/2/layout/IconVerticalSolidList"/>
    <dgm:cxn modelId="{05077B59-02F2-40FD-B015-F6F6F03BFBD8}" type="presParOf" srcId="{1757D69D-0A95-4752-8F1A-243ECF3C111C}" destId="{5818FFCA-BA9A-4DBE-AD8C-AC8193C860ED}" srcOrd="3" destOrd="0" presId="urn:microsoft.com/office/officeart/2018/2/layout/IconVerticalSolidList"/>
    <dgm:cxn modelId="{7B6EAD08-454C-4ACA-B3E1-7CE10C486B84}" type="presParOf" srcId="{9E9391FC-3A4F-40B5-B0CA-2E8D05EA1C0B}" destId="{CB1CD7C0-8528-4664-8577-67795236AAE5}" srcOrd="7" destOrd="0" presId="urn:microsoft.com/office/officeart/2018/2/layout/IconVerticalSolidList"/>
    <dgm:cxn modelId="{693C18DF-2B90-4754-88A9-CA0665008E91}" type="presParOf" srcId="{9E9391FC-3A4F-40B5-B0CA-2E8D05EA1C0B}" destId="{16CC1F89-FF9D-4B5F-A9EC-1F23AB8730AA}" srcOrd="8" destOrd="0" presId="urn:microsoft.com/office/officeart/2018/2/layout/IconVerticalSolidList"/>
    <dgm:cxn modelId="{5409DD29-1836-4216-BE56-DBCA16EFC64C}" type="presParOf" srcId="{16CC1F89-FF9D-4B5F-A9EC-1F23AB8730AA}" destId="{7171BE8A-EF94-45CA-BEC1-3936170B57CF}" srcOrd="0" destOrd="0" presId="urn:microsoft.com/office/officeart/2018/2/layout/IconVerticalSolidList"/>
    <dgm:cxn modelId="{B0B0ECE5-18C8-4D45-A6E6-7A72C10442E8}" type="presParOf" srcId="{16CC1F89-FF9D-4B5F-A9EC-1F23AB8730AA}" destId="{BDA5233B-BAC0-4B8A-B8BA-58B2EBD45567}" srcOrd="1" destOrd="0" presId="urn:microsoft.com/office/officeart/2018/2/layout/IconVerticalSolidList"/>
    <dgm:cxn modelId="{3E9F10F4-B7AA-49F3-B0EE-C2352962AE35}" type="presParOf" srcId="{16CC1F89-FF9D-4B5F-A9EC-1F23AB8730AA}" destId="{EBB6D067-B432-4629-BEF2-BF8ED4F87958}" srcOrd="2" destOrd="0" presId="urn:microsoft.com/office/officeart/2018/2/layout/IconVerticalSolidList"/>
    <dgm:cxn modelId="{F4D02B9B-72D0-4CAF-8C32-92256A771868}" type="presParOf" srcId="{16CC1F89-FF9D-4B5F-A9EC-1F23AB8730AA}" destId="{A31B9839-33D0-4EB1-9BED-B80980CDFFEF}" srcOrd="3" destOrd="0" presId="urn:microsoft.com/office/officeart/2018/2/layout/IconVerticalSolidList"/>
    <dgm:cxn modelId="{58B00F36-4A7A-4956-A845-B22661AB3ACF}" type="presParOf" srcId="{9E9391FC-3A4F-40B5-B0CA-2E8D05EA1C0B}" destId="{D958F030-6022-4627-A4E9-6CF27F61B60C}" srcOrd="9" destOrd="0" presId="urn:microsoft.com/office/officeart/2018/2/layout/IconVerticalSolidList"/>
    <dgm:cxn modelId="{54577A34-6F2C-4D49-82D1-97FEBD3B3243}" type="presParOf" srcId="{9E9391FC-3A4F-40B5-B0CA-2E8D05EA1C0B}" destId="{1AED6CD7-A744-4BA8-8C93-5D7609B7CEEF}" srcOrd="10" destOrd="0" presId="urn:microsoft.com/office/officeart/2018/2/layout/IconVerticalSolidList"/>
    <dgm:cxn modelId="{F2921A9E-E433-45E9-AB27-C97570D13EAB}" type="presParOf" srcId="{1AED6CD7-A744-4BA8-8C93-5D7609B7CEEF}" destId="{BAEF1129-B725-4DBC-AC32-12FEA32D563A}" srcOrd="0" destOrd="0" presId="urn:microsoft.com/office/officeart/2018/2/layout/IconVerticalSolidList"/>
    <dgm:cxn modelId="{6EC1D86B-30F1-4CED-8827-50DBD4AFEBAF}" type="presParOf" srcId="{1AED6CD7-A744-4BA8-8C93-5D7609B7CEEF}" destId="{2BE86162-A5D8-4743-94AF-C040B5D924FA}" srcOrd="1" destOrd="0" presId="urn:microsoft.com/office/officeart/2018/2/layout/IconVerticalSolidList"/>
    <dgm:cxn modelId="{A42891A4-578D-4417-94CB-22CC25095FAB}" type="presParOf" srcId="{1AED6CD7-A744-4BA8-8C93-5D7609B7CEEF}" destId="{6005161A-4453-443A-8DF8-01EB2D117476}" srcOrd="2" destOrd="0" presId="urn:microsoft.com/office/officeart/2018/2/layout/IconVerticalSolidList"/>
    <dgm:cxn modelId="{9E8DB692-1477-4C5D-8BFF-45898E1F7E3F}" type="presParOf" srcId="{1AED6CD7-A744-4BA8-8C93-5D7609B7CEEF}" destId="{9A383D3C-96E2-4042-96C8-E149C65378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49D7F-8CAF-4774-8C0E-7C9A521B93E8}" type="doc">
      <dgm:prSet loTypeId="urn:microsoft.com/office/officeart/2016/7/layout/VerticalDownArrowProcess" loCatId="process" qsTypeId="urn:microsoft.com/office/officeart/2005/8/quickstyle/simple1" qsCatId="simple" csTypeId="urn:microsoft.com/office/officeart/2005/8/colors/accent4_2" csCatId="accent4" phldr="1"/>
      <dgm:spPr/>
      <dgm:t>
        <a:bodyPr/>
        <a:lstStyle/>
        <a:p>
          <a:endParaRPr lang="en-US"/>
        </a:p>
      </dgm:t>
    </dgm:pt>
    <dgm:pt modelId="{2051C4EF-7658-46D6-BFC2-D9F006900C44}">
      <dgm:prSet/>
      <dgm:spPr/>
      <dgm:t>
        <a:bodyPr/>
        <a:lstStyle/>
        <a:p>
          <a:r>
            <a:rPr lang="en-US"/>
            <a:t>Step 1.</a:t>
          </a:r>
        </a:p>
      </dgm:t>
    </dgm:pt>
    <dgm:pt modelId="{9F3F5C2B-16A9-42C2-A7A5-EEDD63B2370B}" type="parTrans" cxnId="{2972C166-81F0-4F29-BFC3-83DA6E0A0AA4}">
      <dgm:prSet/>
      <dgm:spPr/>
      <dgm:t>
        <a:bodyPr/>
        <a:lstStyle/>
        <a:p>
          <a:endParaRPr lang="en-US"/>
        </a:p>
      </dgm:t>
    </dgm:pt>
    <dgm:pt modelId="{636A7B88-3DD0-4E97-B1DA-2A161CB9DF14}" type="sibTrans" cxnId="{2972C166-81F0-4F29-BFC3-83DA6E0A0AA4}">
      <dgm:prSet/>
      <dgm:spPr/>
      <dgm:t>
        <a:bodyPr/>
        <a:lstStyle/>
        <a:p>
          <a:endParaRPr lang="en-US"/>
        </a:p>
      </dgm:t>
    </dgm:pt>
    <dgm:pt modelId="{7BB5FA1E-27BC-4979-A877-FBAAF01DE72B}">
      <dgm:prSet/>
      <dgm:spPr/>
      <dgm:t>
        <a:bodyPr/>
        <a:lstStyle/>
        <a:p>
          <a:pPr rtl="0"/>
          <a:r>
            <a:rPr lang="en-US" b="1"/>
            <a:t>Create</a:t>
          </a:r>
          <a:r>
            <a:rPr lang="en-US"/>
            <a:t> </a:t>
          </a:r>
          <a:r>
            <a:rPr lang="en-US">
              <a:latin typeface="Calibri Light" panose="020F0302020204030204"/>
            </a:rPr>
            <a:t>a learning</a:t>
          </a:r>
          <a:r>
            <a:rPr lang="en-US"/>
            <a:t> experience. Notice </a:t>
          </a:r>
          <a:r>
            <a:rPr lang="en-US" b="1"/>
            <a:t>barriers</a:t>
          </a:r>
          <a:r>
            <a:rPr lang="en-US"/>
            <a:t>.</a:t>
          </a:r>
        </a:p>
      </dgm:t>
    </dgm:pt>
    <dgm:pt modelId="{54A26572-90F4-47FD-B5AF-0B6127AE09EB}" type="parTrans" cxnId="{973B078E-08DA-47FF-A297-548393EA9013}">
      <dgm:prSet/>
      <dgm:spPr/>
      <dgm:t>
        <a:bodyPr/>
        <a:lstStyle/>
        <a:p>
          <a:endParaRPr lang="en-US"/>
        </a:p>
      </dgm:t>
    </dgm:pt>
    <dgm:pt modelId="{5AE2161C-6EE7-473C-85DE-CAA6EF324184}" type="sibTrans" cxnId="{973B078E-08DA-47FF-A297-548393EA9013}">
      <dgm:prSet/>
      <dgm:spPr/>
      <dgm:t>
        <a:bodyPr/>
        <a:lstStyle/>
        <a:p>
          <a:endParaRPr lang="en-US"/>
        </a:p>
      </dgm:t>
    </dgm:pt>
    <dgm:pt modelId="{D1F0B789-B8E0-4191-9487-647CEAF01733}">
      <dgm:prSet/>
      <dgm:spPr/>
      <dgm:t>
        <a:bodyPr/>
        <a:lstStyle/>
        <a:p>
          <a:r>
            <a:rPr lang="en-US"/>
            <a:t>Step 2.</a:t>
          </a:r>
        </a:p>
      </dgm:t>
    </dgm:pt>
    <dgm:pt modelId="{E51B2CCC-1019-4457-BE40-C238DFC459C2}" type="parTrans" cxnId="{4C881F6E-613B-4AD8-8D5C-E42345914F54}">
      <dgm:prSet/>
      <dgm:spPr/>
      <dgm:t>
        <a:bodyPr/>
        <a:lstStyle/>
        <a:p>
          <a:endParaRPr lang="en-US"/>
        </a:p>
      </dgm:t>
    </dgm:pt>
    <dgm:pt modelId="{0D29BBF8-C164-448A-BC4E-73823239ACA0}" type="sibTrans" cxnId="{4C881F6E-613B-4AD8-8D5C-E42345914F54}">
      <dgm:prSet/>
      <dgm:spPr/>
      <dgm:t>
        <a:bodyPr/>
        <a:lstStyle/>
        <a:p>
          <a:endParaRPr lang="en-US"/>
        </a:p>
      </dgm:t>
    </dgm:pt>
    <dgm:pt modelId="{08910621-3664-4B54-B4FE-7258AF3B7EE3}">
      <dgm:prSet/>
      <dgm:spPr/>
      <dgm:t>
        <a:bodyPr/>
        <a:lstStyle/>
        <a:p>
          <a:r>
            <a:rPr lang="en-US" b="1"/>
            <a:t>React</a:t>
          </a:r>
          <a:r>
            <a:rPr lang="en-US"/>
            <a:t> to the barrier in the short-term to support </a:t>
          </a:r>
          <a:r>
            <a:rPr lang="en-US" b="1"/>
            <a:t>specific students</a:t>
          </a:r>
          <a:r>
            <a:rPr lang="en-US"/>
            <a:t>.</a:t>
          </a:r>
        </a:p>
      </dgm:t>
    </dgm:pt>
    <dgm:pt modelId="{7A238DF3-42F7-4D2C-B5B7-D4D48EC0B004}" type="parTrans" cxnId="{D7A65C08-C072-4155-BB01-6F882961D9B3}">
      <dgm:prSet/>
      <dgm:spPr/>
      <dgm:t>
        <a:bodyPr/>
        <a:lstStyle/>
        <a:p>
          <a:endParaRPr lang="en-US"/>
        </a:p>
      </dgm:t>
    </dgm:pt>
    <dgm:pt modelId="{FAFF6FD8-4119-43D6-9F32-F3D630B1C35A}" type="sibTrans" cxnId="{D7A65C08-C072-4155-BB01-6F882961D9B3}">
      <dgm:prSet/>
      <dgm:spPr/>
      <dgm:t>
        <a:bodyPr/>
        <a:lstStyle/>
        <a:p>
          <a:endParaRPr lang="en-US"/>
        </a:p>
      </dgm:t>
    </dgm:pt>
    <dgm:pt modelId="{94603157-BA66-4FF2-8AF5-DF35CAE66CEF}">
      <dgm:prSet/>
      <dgm:spPr/>
      <dgm:t>
        <a:bodyPr/>
        <a:lstStyle/>
        <a:p>
          <a:r>
            <a:rPr lang="en-US"/>
            <a:t>Step 3.</a:t>
          </a:r>
        </a:p>
      </dgm:t>
    </dgm:pt>
    <dgm:pt modelId="{040BB3DB-A05F-4344-9DBA-4D9D3675B688}" type="parTrans" cxnId="{EFDD711D-C7F5-422C-B1AF-9D534868FA27}">
      <dgm:prSet/>
      <dgm:spPr/>
      <dgm:t>
        <a:bodyPr/>
        <a:lstStyle/>
        <a:p>
          <a:endParaRPr lang="en-US"/>
        </a:p>
      </dgm:t>
    </dgm:pt>
    <dgm:pt modelId="{44FB0992-52DA-406E-B047-A67DC815DC9F}" type="sibTrans" cxnId="{EFDD711D-C7F5-422C-B1AF-9D534868FA27}">
      <dgm:prSet/>
      <dgm:spPr/>
      <dgm:t>
        <a:bodyPr/>
        <a:lstStyle/>
        <a:p>
          <a:endParaRPr lang="en-US"/>
        </a:p>
      </dgm:t>
    </dgm:pt>
    <dgm:pt modelId="{A50E9C20-570D-46C0-9DA8-40D5517FCCD2}">
      <dgm:prSet/>
      <dgm:spPr/>
      <dgm:t>
        <a:bodyPr/>
        <a:lstStyle/>
        <a:p>
          <a:r>
            <a:rPr lang="en-US" b="1"/>
            <a:t>Design</a:t>
          </a:r>
          <a:r>
            <a:rPr lang="en-US"/>
            <a:t> to anticipate and remove the barrier for </a:t>
          </a:r>
          <a:r>
            <a:rPr lang="en-US" b="1"/>
            <a:t>all learners</a:t>
          </a:r>
          <a:r>
            <a:rPr lang="en-US"/>
            <a:t>.</a:t>
          </a:r>
        </a:p>
      </dgm:t>
    </dgm:pt>
    <dgm:pt modelId="{2B597405-B96D-4F18-9332-B96FEC06DB83}" type="parTrans" cxnId="{707932D7-5C2E-452B-9854-0825CE2AA154}">
      <dgm:prSet/>
      <dgm:spPr/>
      <dgm:t>
        <a:bodyPr/>
        <a:lstStyle/>
        <a:p>
          <a:endParaRPr lang="en-US"/>
        </a:p>
      </dgm:t>
    </dgm:pt>
    <dgm:pt modelId="{D713B0B6-A407-4FD4-A5AE-9A2774BF3BB8}" type="sibTrans" cxnId="{707932D7-5C2E-452B-9854-0825CE2AA154}">
      <dgm:prSet/>
      <dgm:spPr/>
      <dgm:t>
        <a:bodyPr/>
        <a:lstStyle/>
        <a:p>
          <a:endParaRPr lang="en-US"/>
        </a:p>
      </dgm:t>
    </dgm:pt>
    <dgm:pt modelId="{6C1D67AA-FDB3-40EA-A00F-FACCD68A0C11}" type="pres">
      <dgm:prSet presAssocID="{AF049D7F-8CAF-4774-8C0E-7C9A521B93E8}" presName="Name0" presStyleCnt="0">
        <dgm:presLayoutVars>
          <dgm:dir/>
          <dgm:animLvl val="lvl"/>
          <dgm:resizeHandles val="exact"/>
        </dgm:presLayoutVars>
      </dgm:prSet>
      <dgm:spPr/>
    </dgm:pt>
    <dgm:pt modelId="{E95B447B-29B7-4C19-88B7-915550783352}" type="pres">
      <dgm:prSet presAssocID="{94603157-BA66-4FF2-8AF5-DF35CAE66CEF}" presName="boxAndChildren" presStyleCnt="0"/>
      <dgm:spPr/>
    </dgm:pt>
    <dgm:pt modelId="{636706DC-9C0B-4AAD-BE40-6FEF0DF58256}" type="pres">
      <dgm:prSet presAssocID="{94603157-BA66-4FF2-8AF5-DF35CAE66CEF}" presName="parentTextBox" presStyleLbl="alignNode1" presStyleIdx="0" presStyleCnt="3"/>
      <dgm:spPr/>
    </dgm:pt>
    <dgm:pt modelId="{FB1B2BCD-21E7-4380-B88B-E6D251C5707C}" type="pres">
      <dgm:prSet presAssocID="{94603157-BA66-4FF2-8AF5-DF35CAE66CEF}" presName="descendantBox" presStyleLbl="bgAccFollowNode1" presStyleIdx="0" presStyleCnt="3"/>
      <dgm:spPr/>
    </dgm:pt>
    <dgm:pt modelId="{63C4C331-C6E3-4033-A8A4-CAD80A5C64AD}" type="pres">
      <dgm:prSet presAssocID="{0D29BBF8-C164-448A-BC4E-73823239ACA0}" presName="sp" presStyleCnt="0"/>
      <dgm:spPr/>
    </dgm:pt>
    <dgm:pt modelId="{FA876263-89B1-4970-ABFD-852DFB7C2BDC}" type="pres">
      <dgm:prSet presAssocID="{D1F0B789-B8E0-4191-9487-647CEAF01733}" presName="arrowAndChildren" presStyleCnt="0"/>
      <dgm:spPr/>
    </dgm:pt>
    <dgm:pt modelId="{F5C6611C-207A-46FC-A224-C00CEC816212}" type="pres">
      <dgm:prSet presAssocID="{D1F0B789-B8E0-4191-9487-647CEAF01733}" presName="parentTextArrow" presStyleLbl="node1" presStyleIdx="0" presStyleCnt="0"/>
      <dgm:spPr/>
    </dgm:pt>
    <dgm:pt modelId="{E4B00B96-ABFD-44B8-8758-3E118045224C}" type="pres">
      <dgm:prSet presAssocID="{D1F0B789-B8E0-4191-9487-647CEAF01733}" presName="arrow" presStyleLbl="alignNode1" presStyleIdx="1" presStyleCnt="3"/>
      <dgm:spPr/>
    </dgm:pt>
    <dgm:pt modelId="{7C325C15-A117-4441-BE51-F3BCC54EE7E6}" type="pres">
      <dgm:prSet presAssocID="{D1F0B789-B8E0-4191-9487-647CEAF01733}" presName="descendantArrow" presStyleLbl="bgAccFollowNode1" presStyleIdx="1" presStyleCnt="3"/>
      <dgm:spPr/>
    </dgm:pt>
    <dgm:pt modelId="{DDE3A32F-2193-4EE3-AE40-13484D36AD0B}" type="pres">
      <dgm:prSet presAssocID="{636A7B88-3DD0-4E97-B1DA-2A161CB9DF14}" presName="sp" presStyleCnt="0"/>
      <dgm:spPr/>
    </dgm:pt>
    <dgm:pt modelId="{CEDD51C3-3D3E-485D-8DE5-9C6BBC527A3F}" type="pres">
      <dgm:prSet presAssocID="{2051C4EF-7658-46D6-BFC2-D9F006900C44}" presName="arrowAndChildren" presStyleCnt="0"/>
      <dgm:spPr/>
    </dgm:pt>
    <dgm:pt modelId="{0682CE03-CB9A-4168-B456-7CBD60896DBA}" type="pres">
      <dgm:prSet presAssocID="{2051C4EF-7658-46D6-BFC2-D9F006900C44}" presName="parentTextArrow" presStyleLbl="node1" presStyleIdx="0" presStyleCnt="0"/>
      <dgm:spPr/>
    </dgm:pt>
    <dgm:pt modelId="{31FE451A-4AF4-43E7-85E6-D887A88FCBA4}" type="pres">
      <dgm:prSet presAssocID="{2051C4EF-7658-46D6-BFC2-D9F006900C44}" presName="arrow" presStyleLbl="alignNode1" presStyleIdx="2" presStyleCnt="3"/>
      <dgm:spPr/>
    </dgm:pt>
    <dgm:pt modelId="{9B1C8283-B051-4419-9A99-C1304C5ED46A}" type="pres">
      <dgm:prSet presAssocID="{2051C4EF-7658-46D6-BFC2-D9F006900C44}" presName="descendantArrow" presStyleLbl="bgAccFollowNode1" presStyleIdx="2" presStyleCnt="3"/>
      <dgm:spPr/>
    </dgm:pt>
  </dgm:ptLst>
  <dgm:cxnLst>
    <dgm:cxn modelId="{D7A65C08-C072-4155-BB01-6F882961D9B3}" srcId="{D1F0B789-B8E0-4191-9487-647CEAF01733}" destId="{08910621-3664-4B54-B4FE-7258AF3B7EE3}" srcOrd="0" destOrd="0" parTransId="{7A238DF3-42F7-4D2C-B5B7-D4D48EC0B004}" sibTransId="{FAFF6FD8-4119-43D6-9F32-F3D630B1C35A}"/>
    <dgm:cxn modelId="{EFDD711D-C7F5-422C-B1AF-9D534868FA27}" srcId="{AF049D7F-8CAF-4774-8C0E-7C9A521B93E8}" destId="{94603157-BA66-4FF2-8AF5-DF35CAE66CEF}" srcOrd="2" destOrd="0" parTransId="{040BB3DB-A05F-4344-9DBA-4D9D3675B688}" sibTransId="{44FB0992-52DA-406E-B047-A67DC815DC9F}"/>
    <dgm:cxn modelId="{978C5A26-83FD-4C6A-9C3C-C6F0C352C805}" type="presOf" srcId="{94603157-BA66-4FF2-8AF5-DF35CAE66CEF}" destId="{636706DC-9C0B-4AAD-BE40-6FEF0DF58256}" srcOrd="0" destOrd="0" presId="urn:microsoft.com/office/officeart/2016/7/layout/VerticalDownArrowProcess"/>
    <dgm:cxn modelId="{2972C166-81F0-4F29-BFC3-83DA6E0A0AA4}" srcId="{AF049D7F-8CAF-4774-8C0E-7C9A521B93E8}" destId="{2051C4EF-7658-46D6-BFC2-D9F006900C44}" srcOrd="0" destOrd="0" parTransId="{9F3F5C2B-16A9-42C2-A7A5-EEDD63B2370B}" sibTransId="{636A7B88-3DD0-4E97-B1DA-2A161CB9DF14}"/>
    <dgm:cxn modelId="{A1BCE76D-805E-4830-A15F-69C7DF5E3FAC}" type="presOf" srcId="{08910621-3664-4B54-B4FE-7258AF3B7EE3}" destId="{7C325C15-A117-4441-BE51-F3BCC54EE7E6}" srcOrd="0" destOrd="0" presId="urn:microsoft.com/office/officeart/2016/7/layout/VerticalDownArrowProcess"/>
    <dgm:cxn modelId="{4C881F6E-613B-4AD8-8D5C-E42345914F54}" srcId="{AF049D7F-8CAF-4774-8C0E-7C9A521B93E8}" destId="{D1F0B789-B8E0-4191-9487-647CEAF01733}" srcOrd="1" destOrd="0" parTransId="{E51B2CCC-1019-4457-BE40-C238DFC459C2}" sibTransId="{0D29BBF8-C164-448A-BC4E-73823239ACA0}"/>
    <dgm:cxn modelId="{3D74DB7E-5F70-455C-B628-AB3561A8BEC1}" type="presOf" srcId="{7BB5FA1E-27BC-4979-A877-FBAAF01DE72B}" destId="{9B1C8283-B051-4419-9A99-C1304C5ED46A}" srcOrd="0" destOrd="0" presId="urn:microsoft.com/office/officeart/2016/7/layout/VerticalDownArrowProcess"/>
    <dgm:cxn modelId="{973B078E-08DA-47FF-A297-548393EA9013}" srcId="{2051C4EF-7658-46D6-BFC2-D9F006900C44}" destId="{7BB5FA1E-27BC-4979-A877-FBAAF01DE72B}" srcOrd="0" destOrd="0" parTransId="{54A26572-90F4-47FD-B5AF-0B6127AE09EB}" sibTransId="{5AE2161C-6EE7-473C-85DE-CAA6EF324184}"/>
    <dgm:cxn modelId="{78B33E90-DA05-4C27-8E4D-782581B2C03D}" type="presOf" srcId="{AF049D7F-8CAF-4774-8C0E-7C9A521B93E8}" destId="{6C1D67AA-FDB3-40EA-A00F-FACCD68A0C11}" srcOrd="0" destOrd="0" presId="urn:microsoft.com/office/officeart/2016/7/layout/VerticalDownArrowProcess"/>
    <dgm:cxn modelId="{ECEC33AA-02B3-460D-A753-D76F607D5DAE}" type="presOf" srcId="{A50E9C20-570D-46C0-9DA8-40D5517FCCD2}" destId="{FB1B2BCD-21E7-4380-B88B-E6D251C5707C}" srcOrd="0" destOrd="0" presId="urn:microsoft.com/office/officeart/2016/7/layout/VerticalDownArrowProcess"/>
    <dgm:cxn modelId="{EF7545C1-410E-4EB1-9F38-D7BCE3540CE7}" type="presOf" srcId="{2051C4EF-7658-46D6-BFC2-D9F006900C44}" destId="{31FE451A-4AF4-43E7-85E6-D887A88FCBA4}" srcOrd="1" destOrd="0" presId="urn:microsoft.com/office/officeart/2016/7/layout/VerticalDownArrowProcess"/>
    <dgm:cxn modelId="{707932D7-5C2E-452B-9854-0825CE2AA154}" srcId="{94603157-BA66-4FF2-8AF5-DF35CAE66CEF}" destId="{A50E9C20-570D-46C0-9DA8-40D5517FCCD2}" srcOrd="0" destOrd="0" parTransId="{2B597405-B96D-4F18-9332-B96FEC06DB83}" sibTransId="{D713B0B6-A407-4FD4-A5AE-9A2774BF3BB8}"/>
    <dgm:cxn modelId="{5B2742DB-3066-4F42-B8AC-CF13E36B4216}" type="presOf" srcId="{D1F0B789-B8E0-4191-9487-647CEAF01733}" destId="{E4B00B96-ABFD-44B8-8758-3E118045224C}" srcOrd="1" destOrd="0" presId="urn:microsoft.com/office/officeart/2016/7/layout/VerticalDownArrowProcess"/>
    <dgm:cxn modelId="{476D12EF-4AB4-4F9C-8D1D-CBB08629BCB4}" type="presOf" srcId="{D1F0B789-B8E0-4191-9487-647CEAF01733}" destId="{F5C6611C-207A-46FC-A224-C00CEC816212}" srcOrd="0" destOrd="0" presId="urn:microsoft.com/office/officeart/2016/7/layout/VerticalDownArrowProcess"/>
    <dgm:cxn modelId="{0E9C25EF-D9A8-4C71-808A-CAD1BDC4E3B3}" type="presOf" srcId="{2051C4EF-7658-46D6-BFC2-D9F006900C44}" destId="{0682CE03-CB9A-4168-B456-7CBD60896DBA}" srcOrd="0" destOrd="0" presId="urn:microsoft.com/office/officeart/2016/7/layout/VerticalDownArrowProcess"/>
    <dgm:cxn modelId="{C25DE380-273B-4C4D-8D0B-88D5F7F6AB65}" type="presParOf" srcId="{6C1D67AA-FDB3-40EA-A00F-FACCD68A0C11}" destId="{E95B447B-29B7-4C19-88B7-915550783352}" srcOrd="0" destOrd="0" presId="urn:microsoft.com/office/officeart/2016/7/layout/VerticalDownArrowProcess"/>
    <dgm:cxn modelId="{F86625DA-02F3-43C1-ADAC-EB968EA6EF4D}" type="presParOf" srcId="{E95B447B-29B7-4C19-88B7-915550783352}" destId="{636706DC-9C0B-4AAD-BE40-6FEF0DF58256}" srcOrd="0" destOrd="0" presId="urn:microsoft.com/office/officeart/2016/7/layout/VerticalDownArrowProcess"/>
    <dgm:cxn modelId="{B2903449-814A-42D1-A72F-30D8F2D490F9}" type="presParOf" srcId="{E95B447B-29B7-4C19-88B7-915550783352}" destId="{FB1B2BCD-21E7-4380-B88B-E6D251C5707C}" srcOrd="1" destOrd="0" presId="urn:microsoft.com/office/officeart/2016/7/layout/VerticalDownArrowProcess"/>
    <dgm:cxn modelId="{760C2A84-B926-46AE-9317-63408FDD4CA2}" type="presParOf" srcId="{6C1D67AA-FDB3-40EA-A00F-FACCD68A0C11}" destId="{63C4C331-C6E3-4033-A8A4-CAD80A5C64AD}" srcOrd="1" destOrd="0" presId="urn:microsoft.com/office/officeart/2016/7/layout/VerticalDownArrowProcess"/>
    <dgm:cxn modelId="{B62B191F-EF05-4039-912C-FA9D510B5D95}" type="presParOf" srcId="{6C1D67AA-FDB3-40EA-A00F-FACCD68A0C11}" destId="{FA876263-89B1-4970-ABFD-852DFB7C2BDC}" srcOrd="2" destOrd="0" presId="urn:microsoft.com/office/officeart/2016/7/layout/VerticalDownArrowProcess"/>
    <dgm:cxn modelId="{E192BB9A-500E-469A-8EB3-15ED9351565B}" type="presParOf" srcId="{FA876263-89B1-4970-ABFD-852DFB7C2BDC}" destId="{F5C6611C-207A-46FC-A224-C00CEC816212}" srcOrd="0" destOrd="0" presId="urn:microsoft.com/office/officeart/2016/7/layout/VerticalDownArrowProcess"/>
    <dgm:cxn modelId="{D083F004-E383-4871-BC6B-D70570066948}" type="presParOf" srcId="{FA876263-89B1-4970-ABFD-852DFB7C2BDC}" destId="{E4B00B96-ABFD-44B8-8758-3E118045224C}" srcOrd="1" destOrd="0" presId="urn:microsoft.com/office/officeart/2016/7/layout/VerticalDownArrowProcess"/>
    <dgm:cxn modelId="{350A0D4A-0A61-49D3-8A82-0ED1347FD832}" type="presParOf" srcId="{FA876263-89B1-4970-ABFD-852DFB7C2BDC}" destId="{7C325C15-A117-4441-BE51-F3BCC54EE7E6}" srcOrd="2" destOrd="0" presId="urn:microsoft.com/office/officeart/2016/7/layout/VerticalDownArrowProcess"/>
    <dgm:cxn modelId="{9DA09E83-3F77-4661-8E0C-D08A68B2FC0F}" type="presParOf" srcId="{6C1D67AA-FDB3-40EA-A00F-FACCD68A0C11}" destId="{DDE3A32F-2193-4EE3-AE40-13484D36AD0B}" srcOrd="3" destOrd="0" presId="urn:microsoft.com/office/officeart/2016/7/layout/VerticalDownArrowProcess"/>
    <dgm:cxn modelId="{71AA646D-4E8B-4E75-A80F-22AA01DD34A6}" type="presParOf" srcId="{6C1D67AA-FDB3-40EA-A00F-FACCD68A0C11}" destId="{CEDD51C3-3D3E-485D-8DE5-9C6BBC527A3F}" srcOrd="4" destOrd="0" presId="urn:microsoft.com/office/officeart/2016/7/layout/VerticalDownArrowProcess"/>
    <dgm:cxn modelId="{3BBC5E49-2D84-4505-9FC8-0716529E754D}" type="presParOf" srcId="{CEDD51C3-3D3E-485D-8DE5-9C6BBC527A3F}" destId="{0682CE03-CB9A-4168-B456-7CBD60896DBA}" srcOrd="0" destOrd="0" presId="urn:microsoft.com/office/officeart/2016/7/layout/VerticalDownArrowProcess"/>
    <dgm:cxn modelId="{F7A0AFE2-6697-443E-AC72-02B18EE66B1B}" type="presParOf" srcId="{CEDD51C3-3D3E-485D-8DE5-9C6BBC527A3F}" destId="{31FE451A-4AF4-43E7-85E6-D887A88FCBA4}" srcOrd="1" destOrd="0" presId="urn:microsoft.com/office/officeart/2016/7/layout/VerticalDownArrowProcess"/>
    <dgm:cxn modelId="{E15D4688-1E09-45C3-8A06-3A4DBD68F2EE}" type="presParOf" srcId="{CEDD51C3-3D3E-485D-8DE5-9C6BBC527A3F}" destId="{9B1C8283-B051-4419-9A99-C1304C5ED46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F544E-2F56-4AF7-A210-090CD18898E0}">
      <dsp:nvSpPr>
        <dsp:cNvPr id="0" name=""/>
        <dsp:cNvSpPr/>
      </dsp:nvSpPr>
      <dsp:spPr>
        <a:xfrm>
          <a:off x="0" y="1407"/>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D21D4-A4A9-45E5-A949-4D0E208ACF8D}">
      <dsp:nvSpPr>
        <dsp:cNvPr id="0" name=""/>
        <dsp:cNvSpPr/>
      </dsp:nvSpPr>
      <dsp:spPr>
        <a:xfrm>
          <a:off x="181438" y="136361"/>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D5AEF3-21AF-4B81-8CFC-C6955D03CE24}">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Learning barriers</a:t>
          </a:r>
        </a:p>
      </dsp:txBody>
      <dsp:txXfrm>
        <a:off x="692764" y="1407"/>
        <a:ext cx="9822835" cy="599796"/>
      </dsp:txXfrm>
    </dsp:sp>
    <dsp:sp modelId="{B912FA38-5403-470B-9B32-5BB9B4BDD642}">
      <dsp:nvSpPr>
        <dsp:cNvPr id="0" name=""/>
        <dsp:cNvSpPr/>
      </dsp:nvSpPr>
      <dsp:spPr>
        <a:xfrm>
          <a:off x="0" y="751152"/>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2560A-8504-485C-AD44-BBF7032A14DB}">
      <dsp:nvSpPr>
        <dsp:cNvPr id="0" name=""/>
        <dsp:cNvSpPr/>
      </dsp:nvSpPr>
      <dsp:spPr>
        <a:xfrm>
          <a:off x="181438" y="886107"/>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B3BCA-645E-464C-87EE-A4A46F72126F}">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Explore the CAST UDL chart, connect to accessibility</a:t>
          </a:r>
        </a:p>
      </dsp:txBody>
      <dsp:txXfrm>
        <a:off x="692764" y="751152"/>
        <a:ext cx="9822835" cy="599796"/>
      </dsp:txXfrm>
    </dsp:sp>
    <dsp:sp modelId="{E1F6769D-9570-4989-A639-7595F50158F6}">
      <dsp:nvSpPr>
        <dsp:cNvPr id="0" name=""/>
        <dsp:cNvSpPr/>
      </dsp:nvSpPr>
      <dsp:spPr>
        <a:xfrm>
          <a:off x="0" y="150089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FE136-5AF3-4638-8A51-0E67980C4947}">
      <dsp:nvSpPr>
        <dsp:cNvPr id="0" name=""/>
        <dsp:cNvSpPr/>
      </dsp:nvSpPr>
      <dsp:spPr>
        <a:xfrm>
          <a:off x="181438" y="1635852"/>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F54CE-1439-414E-8A32-519F705D3865}">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Introduction to UDL and examples</a:t>
          </a:r>
        </a:p>
      </dsp:txBody>
      <dsp:txXfrm>
        <a:off x="692764" y="1500898"/>
        <a:ext cx="9822835" cy="599796"/>
      </dsp:txXfrm>
    </dsp:sp>
    <dsp:sp modelId="{26F049B8-F682-4522-9432-07FFBB3D6EC1}">
      <dsp:nvSpPr>
        <dsp:cNvPr id="0" name=""/>
        <dsp:cNvSpPr/>
      </dsp:nvSpPr>
      <dsp:spPr>
        <a:xfrm>
          <a:off x="0" y="2250643"/>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8C348-DE42-452E-A7F1-04D8DC8C3D38}">
      <dsp:nvSpPr>
        <dsp:cNvPr id="0" name=""/>
        <dsp:cNvSpPr/>
      </dsp:nvSpPr>
      <dsp:spPr>
        <a:xfrm>
          <a:off x="181438" y="2385597"/>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18FFCA-BA9A-4DBE-AD8C-AC8193C860ED}">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Match learning barrier to UDL Considerations</a:t>
          </a:r>
        </a:p>
      </dsp:txBody>
      <dsp:txXfrm>
        <a:off x="692764" y="2250643"/>
        <a:ext cx="9822835" cy="599796"/>
      </dsp:txXfrm>
    </dsp:sp>
    <dsp:sp modelId="{7171BE8A-EF94-45CA-BEC1-3936170B57CF}">
      <dsp:nvSpPr>
        <dsp:cNvPr id="0" name=""/>
        <dsp:cNvSpPr/>
      </dsp:nvSpPr>
      <dsp:spPr>
        <a:xfrm>
          <a:off x="0" y="300038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5233B-BAC0-4B8A-B8BA-58B2EBD45567}">
      <dsp:nvSpPr>
        <dsp:cNvPr id="0" name=""/>
        <dsp:cNvSpPr/>
      </dsp:nvSpPr>
      <dsp:spPr>
        <a:xfrm>
          <a:off x="181438" y="3135342"/>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839-33D0-4EB1-9BED-B80980CDFFEF}">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Design course changes to overcome the learning barrier</a:t>
          </a:r>
        </a:p>
      </dsp:txBody>
      <dsp:txXfrm>
        <a:off x="692764" y="3000388"/>
        <a:ext cx="9822835" cy="599796"/>
      </dsp:txXfrm>
    </dsp:sp>
    <dsp:sp modelId="{BAEF1129-B725-4DBC-AC32-12FEA32D563A}">
      <dsp:nvSpPr>
        <dsp:cNvPr id="0" name=""/>
        <dsp:cNvSpPr/>
      </dsp:nvSpPr>
      <dsp:spPr>
        <a:xfrm>
          <a:off x="0" y="3750134"/>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86162-A5D8-4743-94AF-C040B5D924FA}">
      <dsp:nvSpPr>
        <dsp:cNvPr id="0" name=""/>
        <dsp:cNvSpPr/>
      </dsp:nvSpPr>
      <dsp:spPr>
        <a:xfrm>
          <a:off x="181438" y="3885088"/>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83D3C-96E2-4042-96C8-E149C653785A}">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Report out</a:t>
          </a:r>
        </a:p>
      </dsp:txBody>
      <dsp:txXfrm>
        <a:off x="692764" y="3750134"/>
        <a:ext cx="9822835" cy="59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706DC-9C0B-4AAD-BE40-6FEF0DF58256}">
      <dsp:nvSpPr>
        <dsp:cNvPr id="0" name=""/>
        <dsp:cNvSpPr/>
      </dsp:nvSpPr>
      <dsp:spPr>
        <a:xfrm>
          <a:off x="0" y="3275482"/>
          <a:ext cx="2258015" cy="107508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90" tIns="256032" rIns="160590" bIns="256032" numCol="1" spcCol="1270" anchor="ctr" anchorCtr="0">
          <a:noAutofit/>
        </a:bodyPr>
        <a:lstStyle/>
        <a:p>
          <a:pPr marL="0" lvl="0" indent="0" algn="ctr" defTabSz="1600200">
            <a:lnSpc>
              <a:spcPct val="90000"/>
            </a:lnSpc>
            <a:spcBef>
              <a:spcPct val="0"/>
            </a:spcBef>
            <a:spcAft>
              <a:spcPct val="35000"/>
            </a:spcAft>
            <a:buNone/>
          </a:pPr>
          <a:r>
            <a:rPr lang="en-US" sz="3600" kern="1200"/>
            <a:t>Step 3.</a:t>
          </a:r>
        </a:p>
      </dsp:txBody>
      <dsp:txXfrm>
        <a:off x="0" y="3275482"/>
        <a:ext cx="2258015" cy="1075086"/>
      </dsp:txXfrm>
    </dsp:sp>
    <dsp:sp modelId="{FB1B2BCD-21E7-4380-B88B-E6D251C5707C}">
      <dsp:nvSpPr>
        <dsp:cNvPr id="0" name=""/>
        <dsp:cNvSpPr/>
      </dsp:nvSpPr>
      <dsp:spPr>
        <a:xfrm>
          <a:off x="2258015" y="3275482"/>
          <a:ext cx="6774045" cy="107508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410" tIns="254000" rIns="137410" bIns="254000" numCol="1" spcCol="1270" anchor="ctr" anchorCtr="0">
          <a:noAutofit/>
        </a:bodyPr>
        <a:lstStyle/>
        <a:p>
          <a:pPr marL="0" lvl="0" indent="0" algn="l" defTabSz="889000">
            <a:lnSpc>
              <a:spcPct val="90000"/>
            </a:lnSpc>
            <a:spcBef>
              <a:spcPct val="0"/>
            </a:spcBef>
            <a:spcAft>
              <a:spcPct val="35000"/>
            </a:spcAft>
            <a:buNone/>
          </a:pPr>
          <a:r>
            <a:rPr lang="en-US" sz="2000" b="1" kern="1200"/>
            <a:t>Design</a:t>
          </a:r>
          <a:r>
            <a:rPr lang="en-US" sz="2000" kern="1200"/>
            <a:t> to anticipate and remove the barrier for </a:t>
          </a:r>
          <a:r>
            <a:rPr lang="en-US" sz="2000" b="1" kern="1200"/>
            <a:t>all learners</a:t>
          </a:r>
          <a:r>
            <a:rPr lang="en-US" sz="2000" kern="1200"/>
            <a:t>.</a:t>
          </a:r>
        </a:p>
      </dsp:txBody>
      <dsp:txXfrm>
        <a:off x="2258015" y="3275482"/>
        <a:ext cx="6774045" cy="1075086"/>
      </dsp:txXfrm>
    </dsp:sp>
    <dsp:sp modelId="{E4B00B96-ABFD-44B8-8758-3E118045224C}">
      <dsp:nvSpPr>
        <dsp:cNvPr id="0" name=""/>
        <dsp:cNvSpPr/>
      </dsp:nvSpPr>
      <dsp:spPr>
        <a:xfrm rot="10800000">
          <a:off x="0" y="1638125"/>
          <a:ext cx="2258015" cy="1653482"/>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90" tIns="256032" rIns="160590" bIns="256032" numCol="1" spcCol="1270" anchor="ctr" anchorCtr="0">
          <a:noAutofit/>
        </a:bodyPr>
        <a:lstStyle/>
        <a:p>
          <a:pPr marL="0" lvl="0" indent="0" algn="ctr" defTabSz="1600200">
            <a:lnSpc>
              <a:spcPct val="90000"/>
            </a:lnSpc>
            <a:spcBef>
              <a:spcPct val="0"/>
            </a:spcBef>
            <a:spcAft>
              <a:spcPct val="35000"/>
            </a:spcAft>
            <a:buNone/>
          </a:pPr>
          <a:r>
            <a:rPr lang="en-US" sz="3600" kern="1200"/>
            <a:t>Step 2.</a:t>
          </a:r>
        </a:p>
      </dsp:txBody>
      <dsp:txXfrm rot="-10800000">
        <a:off x="0" y="1638125"/>
        <a:ext cx="2258015" cy="1074763"/>
      </dsp:txXfrm>
    </dsp:sp>
    <dsp:sp modelId="{7C325C15-A117-4441-BE51-F3BCC54EE7E6}">
      <dsp:nvSpPr>
        <dsp:cNvPr id="0" name=""/>
        <dsp:cNvSpPr/>
      </dsp:nvSpPr>
      <dsp:spPr>
        <a:xfrm>
          <a:off x="2258015" y="1638125"/>
          <a:ext cx="6774045" cy="107476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410" tIns="254000" rIns="137410" bIns="254000" numCol="1" spcCol="1270" anchor="ctr" anchorCtr="0">
          <a:noAutofit/>
        </a:bodyPr>
        <a:lstStyle/>
        <a:p>
          <a:pPr marL="0" lvl="0" indent="0" algn="l" defTabSz="889000">
            <a:lnSpc>
              <a:spcPct val="90000"/>
            </a:lnSpc>
            <a:spcBef>
              <a:spcPct val="0"/>
            </a:spcBef>
            <a:spcAft>
              <a:spcPct val="35000"/>
            </a:spcAft>
            <a:buNone/>
          </a:pPr>
          <a:r>
            <a:rPr lang="en-US" sz="2000" b="1" kern="1200"/>
            <a:t>React</a:t>
          </a:r>
          <a:r>
            <a:rPr lang="en-US" sz="2000" kern="1200"/>
            <a:t> to the barrier in the short-term to support </a:t>
          </a:r>
          <a:r>
            <a:rPr lang="en-US" sz="2000" b="1" kern="1200"/>
            <a:t>specific students</a:t>
          </a:r>
          <a:r>
            <a:rPr lang="en-US" sz="2000" kern="1200"/>
            <a:t>.</a:t>
          </a:r>
        </a:p>
      </dsp:txBody>
      <dsp:txXfrm>
        <a:off x="2258015" y="1638125"/>
        <a:ext cx="6774045" cy="1074763"/>
      </dsp:txXfrm>
    </dsp:sp>
    <dsp:sp modelId="{31FE451A-4AF4-43E7-85E6-D887A88FCBA4}">
      <dsp:nvSpPr>
        <dsp:cNvPr id="0" name=""/>
        <dsp:cNvSpPr/>
      </dsp:nvSpPr>
      <dsp:spPr>
        <a:xfrm rot="10800000">
          <a:off x="0" y="769"/>
          <a:ext cx="2258015" cy="1653482"/>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90" tIns="256032" rIns="160590" bIns="256032" numCol="1" spcCol="1270" anchor="ctr" anchorCtr="0">
          <a:noAutofit/>
        </a:bodyPr>
        <a:lstStyle/>
        <a:p>
          <a:pPr marL="0" lvl="0" indent="0" algn="ctr" defTabSz="1600200">
            <a:lnSpc>
              <a:spcPct val="90000"/>
            </a:lnSpc>
            <a:spcBef>
              <a:spcPct val="0"/>
            </a:spcBef>
            <a:spcAft>
              <a:spcPct val="35000"/>
            </a:spcAft>
            <a:buNone/>
          </a:pPr>
          <a:r>
            <a:rPr lang="en-US" sz="3600" kern="1200"/>
            <a:t>Step 1.</a:t>
          </a:r>
        </a:p>
      </dsp:txBody>
      <dsp:txXfrm rot="-10800000">
        <a:off x="0" y="769"/>
        <a:ext cx="2258015" cy="1074763"/>
      </dsp:txXfrm>
    </dsp:sp>
    <dsp:sp modelId="{9B1C8283-B051-4419-9A99-C1304C5ED46A}">
      <dsp:nvSpPr>
        <dsp:cNvPr id="0" name=""/>
        <dsp:cNvSpPr/>
      </dsp:nvSpPr>
      <dsp:spPr>
        <a:xfrm>
          <a:off x="2258015" y="769"/>
          <a:ext cx="6774045" cy="107476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410" tIns="254000" rIns="137410" bIns="254000" numCol="1" spcCol="1270" anchor="ctr" anchorCtr="0">
          <a:noAutofit/>
        </a:bodyPr>
        <a:lstStyle/>
        <a:p>
          <a:pPr marL="0" lvl="0" indent="0" algn="l" defTabSz="889000" rtl="0">
            <a:lnSpc>
              <a:spcPct val="90000"/>
            </a:lnSpc>
            <a:spcBef>
              <a:spcPct val="0"/>
            </a:spcBef>
            <a:spcAft>
              <a:spcPct val="35000"/>
            </a:spcAft>
            <a:buNone/>
          </a:pPr>
          <a:r>
            <a:rPr lang="en-US" sz="2000" b="1" kern="1200"/>
            <a:t>Create</a:t>
          </a:r>
          <a:r>
            <a:rPr lang="en-US" sz="2000" kern="1200"/>
            <a:t> </a:t>
          </a:r>
          <a:r>
            <a:rPr lang="en-US" sz="2000" kern="1200">
              <a:latin typeface="Calibri Light" panose="020F0302020204030204"/>
            </a:rPr>
            <a:t>a learning</a:t>
          </a:r>
          <a:r>
            <a:rPr lang="en-US" sz="2000" kern="1200"/>
            <a:t> experience. Notice </a:t>
          </a:r>
          <a:r>
            <a:rPr lang="en-US" sz="2000" b="1" kern="1200"/>
            <a:t>barriers</a:t>
          </a:r>
          <a:r>
            <a:rPr lang="en-US" sz="2000" kern="1200"/>
            <a:t>.</a:t>
          </a:r>
        </a:p>
      </dsp:txBody>
      <dsp:txXfrm>
        <a:off x="2258015" y="769"/>
        <a:ext cx="6774045" cy="10747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6DC21-349C-644F-A3BA-650281FCBAEF}"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FA98F-0CF5-A749-AD60-7DEFB62039C7}" type="slidenum">
              <a:rPr lang="en-US" smtClean="0"/>
              <a:t>‹#›</a:t>
            </a:fld>
            <a:endParaRPr lang="en-US"/>
          </a:p>
        </p:txBody>
      </p:sp>
    </p:spTree>
    <p:extLst>
      <p:ext uri="{BB962C8B-B14F-4D97-AF65-F5344CB8AC3E}">
        <p14:creationId xmlns:p14="http://schemas.microsoft.com/office/powerpoint/2010/main" val="70102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ofnelincoln-my.sharepoint.com/:p:/g/personal/zmanley2_unl_edu/EQoyxSLV4QZDr0gkGQaGbvYBKztGWFRaXllak-UjmNe7Zg?e=UPoMw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1</a:t>
            </a:fld>
            <a:endParaRPr lang="en-US"/>
          </a:p>
        </p:txBody>
      </p:sp>
    </p:spTree>
    <p:extLst>
      <p:ext uri="{BB962C8B-B14F-4D97-AF65-F5344CB8AC3E}">
        <p14:creationId xmlns:p14="http://schemas.microsoft.com/office/powerpoint/2010/main" val="312916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E81F-86CF-CD3C-868E-57626692B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A3AD8-4F5E-C010-2BE6-362DB3A42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F1E69-BB3F-C8D9-4EEC-07CDF6A2FF84}"/>
              </a:ext>
            </a:extLst>
          </p:cNvPr>
          <p:cNvSpPr>
            <a:spLocks noGrp="1"/>
          </p:cNvSpPr>
          <p:nvPr>
            <p:ph type="body" idx="1"/>
          </p:nvPr>
        </p:nvSpPr>
        <p:spPr/>
        <p:txBody>
          <a:bodyPr/>
          <a:lstStyle/>
          <a:p>
            <a:r>
              <a:rPr lang="en-US"/>
              <a:t>Expressing: Paper writing for ELL, technology access, setting goals, managing projects Accessibility: tools, student submissions should also be accessible (teach students, they’ll need the skills!)</a:t>
            </a:r>
          </a:p>
        </p:txBody>
      </p:sp>
      <p:sp>
        <p:nvSpPr>
          <p:cNvPr id="4" name="Slide Number Placeholder 3">
            <a:extLst>
              <a:ext uri="{FF2B5EF4-FFF2-40B4-BE49-F238E27FC236}">
                <a16:creationId xmlns:a16="http://schemas.microsoft.com/office/drawing/2014/main" id="{E2EF9148-C07F-7230-E51D-4388AFD6AB4A}"/>
              </a:ext>
            </a:extLst>
          </p:cNvPr>
          <p:cNvSpPr>
            <a:spLocks noGrp="1"/>
          </p:cNvSpPr>
          <p:nvPr>
            <p:ph type="sldNum" sz="quarter" idx="5"/>
          </p:nvPr>
        </p:nvSpPr>
        <p:spPr/>
        <p:txBody>
          <a:bodyPr/>
          <a:lstStyle/>
          <a:p>
            <a:fld id="{3FDFA98F-0CF5-A749-AD60-7DEFB62039C7}" type="slidenum">
              <a:rPr lang="en-US" smtClean="0"/>
              <a:t>11</a:t>
            </a:fld>
            <a:endParaRPr lang="en-US"/>
          </a:p>
        </p:txBody>
      </p:sp>
    </p:spTree>
    <p:extLst>
      <p:ext uri="{BB962C8B-B14F-4D97-AF65-F5344CB8AC3E}">
        <p14:creationId xmlns:p14="http://schemas.microsoft.com/office/powerpoint/2010/main" val="98097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03C9-849A-2E15-E7C6-C6C3F200D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5A48E-C414-3B21-14FF-20FE9F11F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61AB1-CFDD-F93B-E5C7-BE60F3F60828}"/>
              </a:ext>
            </a:extLst>
          </p:cNvPr>
          <p:cNvSpPr>
            <a:spLocks noGrp="1"/>
          </p:cNvSpPr>
          <p:nvPr>
            <p:ph type="body" idx="1"/>
          </p:nvPr>
        </p:nvSpPr>
        <p:spPr/>
        <p:txBody>
          <a:bodyPr/>
          <a:lstStyle/>
          <a:p>
            <a:r>
              <a:rPr lang="en-US"/>
              <a:t>Learning environment: physical and virtual space Accessibility: (sight (font size, color contrast) and hearing considerations)</a:t>
            </a:r>
          </a:p>
          <a:p>
            <a:r>
              <a:rPr lang="en-US"/>
              <a:t>Use the classroom technology when they’re available.</a:t>
            </a:r>
          </a:p>
        </p:txBody>
      </p:sp>
      <p:sp>
        <p:nvSpPr>
          <p:cNvPr id="4" name="Slide Number Placeholder 3">
            <a:extLst>
              <a:ext uri="{FF2B5EF4-FFF2-40B4-BE49-F238E27FC236}">
                <a16:creationId xmlns:a16="http://schemas.microsoft.com/office/drawing/2014/main" id="{BF4421AE-7AA7-61AC-4B7D-DA4FD437D287}"/>
              </a:ext>
            </a:extLst>
          </p:cNvPr>
          <p:cNvSpPr>
            <a:spLocks noGrp="1"/>
          </p:cNvSpPr>
          <p:nvPr>
            <p:ph type="sldNum" sz="quarter" idx="5"/>
          </p:nvPr>
        </p:nvSpPr>
        <p:spPr/>
        <p:txBody>
          <a:bodyPr/>
          <a:lstStyle/>
          <a:p>
            <a:fld id="{3FDFA98F-0CF5-A749-AD60-7DEFB62039C7}" type="slidenum">
              <a:rPr lang="en-US" smtClean="0"/>
              <a:t>12</a:t>
            </a:fld>
            <a:endParaRPr lang="en-US"/>
          </a:p>
        </p:txBody>
      </p:sp>
    </p:spTree>
    <p:extLst>
      <p:ext uri="{BB962C8B-B14F-4D97-AF65-F5344CB8AC3E}">
        <p14:creationId xmlns:p14="http://schemas.microsoft.com/office/powerpoint/2010/main" val="189734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Match the learning barrier with the type.</a:t>
            </a:r>
          </a:p>
          <a:p>
            <a:r>
              <a:rPr lang="en-US"/>
              <a:t>Think 3 minutes</a:t>
            </a:r>
          </a:p>
          <a:p>
            <a:r>
              <a:rPr lang="en-US"/>
              <a:t>Pair 3 minutes (breakout rooms)</a:t>
            </a:r>
          </a:p>
          <a:p>
            <a:r>
              <a:rPr lang="en-US"/>
              <a:t>Share 4 minutes (chat)</a:t>
            </a:r>
          </a:p>
          <a:p>
            <a:r>
              <a:rPr lang="en-US"/>
              <a:t>SAVE THESE! We’ll be using them again later.</a:t>
            </a:r>
          </a:p>
        </p:txBody>
      </p:sp>
      <p:sp>
        <p:nvSpPr>
          <p:cNvPr id="4" name="Slide Number Placeholder 3"/>
          <p:cNvSpPr>
            <a:spLocks noGrp="1"/>
          </p:cNvSpPr>
          <p:nvPr>
            <p:ph type="sldNum" sz="quarter" idx="5"/>
          </p:nvPr>
        </p:nvSpPr>
        <p:spPr/>
        <p:txBody>
          <a:bodyPr/>
          <a:lstStyle/>
          <a:p>
            <a:fld id="{3FDFA98F-0CF5-A749-AD60-7DEFB62039C7}" type="slidenum">
              <a:rPr lang="en-US" smtClean="0"/>
              <a:t>13</a:t>
            </a:fld>
            <a:endParaRPr lang="en-US"/>
          </a:p>
        </p:txBody>
      </p:sp>
    </p:spTree>
    <p:extLst>
      <p:ext uri="{BB962C8B-B14F-4D97-AF65-F5344CB8AC3E}">
        <p14:creationId xmlns:p14="http://schemas.microsoft.com/office/powerpoint/2010/main" val="45331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 link to chart: </a:t>
            </a:r>
            <a:r>
              <a:rPr lang="en-US">
                <a:hlinkClick r:id="rId3"/>
              </a:rPr>
              <a:t>https://udlguidelines.cast.org/</a:t>
            </a:r>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14</a:t>
            </a:fld>
            <a:endParaRPr lang="en-US"/>
          </a:p>
        </p:txBody>
      </p:sp>
    </p:spTree>
    <p:extLst>
      <p:ext uri="{BB962C8B-B14F-4D97-AF65-F5344CB8AC3E}">
        <p14:creationId xmlns:p14="http://schemas.microsoft.com/office/powerpoint/2010/main" val="99374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7.1 Choice between text or audio but also between video audio or CC or both.</a:t>
            </a:r>
          </a:p>
          <a:p>
            <a:r>
              <a:rPr lang="en-US"/>
              <a:t>1.1 Providing original file format. Using webpages.</a:t>
            </a:r>
          </a:p>
          <a:p>
            <a:r>
              <a:rPr lang="en-US"/>
              <a:t>1.2 Text, audio, video</a:t>
            </a:r>
          </a:p>
          <a:p>
            <a:r>
              <a:rPr lang="en-US"/>
              <a:t>2.5 It helps to have a variety, so students aren’t always working through the same challenges.</a:t>
            </a:r>
          </a:p>
          <a:p>
            <a:r>
              <a:rPr lang="en-US"/>
              <a:t>4.1 Students may prefer to reply via text or chat rather than use the microphone. Students may need to use the keyboard rather than the mouse or touch.</a:t>
            </a:r>
          </a:p>
          <a:p>
            <a:r>
              <a:rPr lang="en-US"/>
              <a:t>4.2 Provide accessible materials and implement digital accessibility as deeply as we can.</a:t>
            </a:r>
          </a:p>
        </p:txBody>
      </p:sp>
      <p:sp>
        <p:nvSpPr>
          <p:cNvPr id="4" name="Slide Number Placeholder 3"/>
          <p:cNvSpPr>
            <a:spLocks noGrp="1"/>
          </p:cNvSpPr>
          <p:nvPr>
            <p:ph type="sldNum" sz="quarter" idx="5"/>
          </p:nvPr>
        </p:nvSpPr>
        <p:spPr/>
        <p:txBody>
          <a:bodyPr/>
          <a:lstStyle/>
          <a:p>
            <a:fld id="{3FDFA98F-0CF5-A749-AD60-7DEFB62039C7}" type="slidenum">
              <a:rPr lang="en-US" smtClean="0"/>
              <a:t>16</a:t>
            </a:fld>
            <a:endParaRPr lang="en-US"/>
          </a:p>
        </p:txBody>
      </p:sp>
    </p:spTree>
    <p:extLst>
      <p:ext uri="{BB962C8B-B14F-4D97-AF65-F5344CB8AC3E}">
        <p14:creationId xmlns:p14="http://schemas.microsoft.com/office/powerpoint/2010/main" val="90125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Feel free to add your ideas to the Zoom chat or come on the mic (1 minute thinking time)</a:t>
            </a:r>
          </a:p>
        </p:txBody>
      </p:sp>
      <p:sp>
        <p:nvSpPr>
          <p:cNvPr id="4" name="Slide Number Placeholder 3"/>
          <p:cNvSpPr>
            <a:spLocks noGrp="1"/>
          </p:cNvSpPr>
          <p:nvPr>
            <p:ph type="sldNum" sz="quarter" idx="5"/>
          </p:nvPr>
        </p:nvSpPr>
        <p:spPr/>
        <p:txBody>
          <a:bodyPr/>
          <a:lstStyle/>
          <a:p>
            <a:fld id="{3FDFA98F-0CF5-A749-AD60-7DEFB62039C7}" type="slidenum">
              <a:rPr lang="en-US" smtClean="0"/>
              <a:t>17</a:t>
            </a:fld>
            <a:endParaRPr lang="en-US"/>
          </a:p>
        </p:txBody>
      </p:sp>
    </p:spTree>
    <p:extLst>
      <p:ext uri="{BB962C8B-B14F-4D97-AF65-F5344CB8AC3E}">
        <p14:creationId xmlns:p14="http://schemas.microsoft.com/office/powerpoint/2010/main" val="384697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Grace</a:t>
            </a:r>
          </a:p>
        </p:txBody>
      </p:sp>
      <p:sp>
        <p:nvSpPr>
          <p:cNvPr id="4" name="Slide Number Placeholder 3"/>
          <p:cNvSpPr>
            <a:spLocks noGrp="1"/>
          </p:cNvSpPr>
          <p:nvPr>
            <p:ph type="sldNum" sz="quarter" idx="5"/>
          </p:nvPr>
        </p:nvSpPr>
        <p:spPr/>
        <p:txBody>
          <a:bodyPr/>
          <a:lstStyle/>
          <a:p>
            <a:fld id="{3FDFA98F-0CF5-A749-AD60-7DEFB62039C7}" type="slidenum">
              <a:rPr lang="en-US" smtClean="0"/>
              <a:t>18</a:t>
            </a:fld>
            <a:endParaRPr lang="en-US"/>
          </a:p>
        </p:txBody>
      </p:sp>
    </p:spTree>
    <p:extLst>
      <p:ext uri="{BB962C8B-B14F-4D97-AF65-F5344CB8AC3E}">
        <p14:creationId xmlns:p14="http://schemas.microsoft.com/office/powerpoint/2010/main" val="228453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19</a:t>
            </a:fld>
            <a:endParaRPr lang="en-US"/>
          </a:p>
        </p:txBody>
      </p:sp>
    </p:spTree>
    <p:extLst>
      <p:ext uri="{BB962C8B-B14F-4D97-AF65-F5344CB8AC3E}">
        <p14:creationId xmlns:p14="http://schemas.microsoft.com/office/powerpoint/2010/main" val="426371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24</a:t>
            </a:fld>
            <a:endParaRPr lang="en-US"/>
          </a:p>
        </p:txBody>
      </p:sp>
    </p:spTree>
    <p:extLst>
      <p:ext uri="{BB962C8B-B14F-4D97-AF65-F5344CB8AC3E}">
        <p14:creationId xmlns:p14="http://schemas.microsoft.com/office/powerpoint/2010/main" val="400327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You notice that students aren't completing the readings for your class</a:t>
            </a:r>
          </a:p>
          <a:p>
            <a:pPr marL="285750" indent="-285750">
              <a:buFont typeface="Arial"/>
              <a:buChar char="•"/>
            </a:pPr>
            <a:r>
              <a:rPr lang="en-US">
                <a:cs typeface="Calibri"/>
              </a:rPr>
              <a:t>You decide to add an audio option</a:t>
            </a:r>
          </a:p>
        </p:txBody>
      </p:sp>
      <p:sp>
        <p:nvSpPr>
          <p:cNvPr id="4" name="Slide Number Placeholder 3"/>
          <p:cNvSpPr>
            <a:spLocks noGrp="1"/>
          </p:cNvSpPr>
          <p:nvPr>
            <p:ph type="sldNum" sz="quarter" idx="5"/>
          </p:nvPr>
        </p:nvSpPr>
        <p:spPr/>
        <p:txBody>
          <a:bodyPr/>
          <a:lstStyle/>
          <a:p>
            <a:fld id="{3FDFA98F-0CF5-A749-AD60-7DEFB62039C7}" type="slidenum">
              <a:rPr lang="en-US" smtClean="0"/>
              <a:t>26</a:t>
            </a:fld>
            <a:endParaRPr lang="en-US"/>
          </a:p>
        </p:txBody>
      </p:sp>
    </p:spTree>
    <p:extLst>
      <p:ext uri="{BB962C8B-B14F-4D97-AF65-F5344CB8AC3E}">
        <p14:creationId xmlns:p14="http://schemas.microsoft.com/office/powerpoint/2010/main" val="26411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Grace</a:t>
            </a:r>
          </a:p>
          <a:p>
            <a:r>
              <a:rPr lang="en-US">
                <a:ea typeface="Calibri"/>
                <a:cs typeface="Calibri"/>
              </a:rPr>
              <a:t>Share</a:t>
            </a:r>
            <a:r>
              <a:rPr lang="en-US" baseline="0">
                <a:ea typeface="Calibri"/>
                <a:cs typeface="Calibri"/>
              </a:rPr>
              <a:t> link for slides: </a:t>
            </a:r>
            <a:r>
              <a:rPr lang="en-US">
                <a:hlinkClick r:id="rId3"/>
              </a:rPr>
              <a:t>Spring BIDA 25 UDL.pptx</a:t>
            </a:r>
            <a:endParaRPr lang="en-US">
              <a:ea typeface="Calibri"/>
              <a:cs typeface="Calibri"/>
            </a:endParaRPr>
          </a:p>
        </p:txBody>
      </p:sp>
      <p:sp>
        <p:nvSpPr>
          <p:cNvPr id="4" name="Slide Number Placeholder 3"/>
          <p:cNvSpPr>
            <a:spLocks noGrp="1"/>
          </p:cNvSpPr>
          <p:nvPr>
            <p:ph type="sldNum" sz="quarter" idx="5"/>
          </p:nvPr>
        </p:nvSpPr>
        <p:spPr/>
        <p:txBody>
          <a:bodyPr/>
          <a:lstStyle/>
          <a:p>
            <a:fld id="{3FDFA98F-0CF5-A749-AD60-7DEFB62039C7}" type="slidenum">
              <a:rPr lang="en-US" smtClean="0"/>
              <a:t>2</a:t>
            </a:fld>
            <a:endParaRPr lang="en-US"/>
          </a:p>
        </p:txBody>
      </p:sp>
    </p:spTree>
    <p:extLst>
      <p:ext uri="{BB962C8B-B14F-4D97-AF65-F5344CB8AC3E}">
        <p14:creationId xmlns:p14="http://schemas.microsoft.com/office/powerpoint/2010/main" val="165057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27</a:t>
            </a:fld>
            <a:endParaRPr lang="en-US"/>
          </a:p>
        </p:txBody>
      </p:sp>
    </p:spTree>
    <p:extLst>
      <p:ext uri="{BB962C8B-B14F-4D97-AF65-F5344CB8AC3E}">
        <p14:creationId xmlns:p14="http://schemas.microsoft.com/office/powerpoint/2010/main" val="9069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You notice that a percentage of your students are not engaged</a:t>
            </a:r>
          </a:p>
          <a:p>
            <a:pPr marL="285750" indent="-285750">
              <a:buFont typeface="Arial"/>
              <a:buChar char="•"/>
            </a:pPr>
            <a:r>
              <a:rPr lang="en-US">
                <a:cs typeface="Calibri"/>
              </a:rPr>
              <a:t>You feel disheartened because you know that the information in your class will be critical for their future careers</a:t>
            </a:r>
          </a:p>
        </p:txBody>
      </p:sp>
      <p:sp>
        <p:nvSpPr>
          <p:cNvPr id="4" name="Slide Number Placeholder 3"/>
          <p:cNvSpPr>
            <a:spLocks noGrp="1"/>
          </p:cNvSpPr>
          <p:nvPr>
            <p:ph type="sldNum" sz="quarter" idx="5"/>
          </p:nvPr>
        </p:nvSpPr>
        <p:spPr/>
        <p:txBody>
          <a:bodyPr/>
          <a:lstStyle/>
          <a:p>
            <a:fld id="{3FDFA98F-0CF5-A749-AD60-7DEFB62039C7}" type="slidenum">
              <a:rPr lang="en-US" smtClean="0"/>
              <a:t>28</a:t>
            </a:fld>
            <a:endParaRPr lang="en-US"/>
          </a:p>
        </p:txBody>
      </p:sp>
    </p:spTree>
    <p:extLst>
      <p:ext uri="{BB962C8B-B14F-4D97-AF65-F5344CB8AC3E}">
        <p14:creationId xmlns:p14="http://schemas.microsoft.com/office/powerpoint/2010/main" val="14705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Connecting to future careers</a:t>
            </a:r>
          </a:p>
          <a:p>
            <a:r>
              <a:rPr lang="en-US">
                <a:cs typeface="Calibri"/>
              </a:rPr>
              <a:t>Explicitly adding 'why' to all your content – lectures, assignments, modules</a:t>
            </a:r>
          </a:p>
          <a:p>
            <a:r>
              <a:rPr lang="en-US">
                <a:cs typeface="Calibri"/>
              </a:rPr>
              <a:t>Creating assignments that ask them to integrate the knowledge in their future career scenarios</a:t>
            </a:r>
          </a:p>
        </p:txBody>
      </p:sp>
      <p:sp>
        <p:nvSpPr>
          <p:cNvPr id="4" name="Slide Number Placeholder 3"/>
          <p:cNvSpPr>
            <a:spLocks noGrp="1"/>
          </p:cNvSpPr>
          <p:nvPr>
            <p:ph type="sldNum" sz="quarter" idx="5"/>
          </p:nvPr>
        </p:nvSpPr>
        <p:spPr/>
        <p:txBody>
          <a:bodyPr/>
          <a:lstStyle/>
          <a:p>
            <a:fld id="{3FDFA98F-0CF5-A749-AD60-7DEFB62039C7}" type="slidenum">
              <a:rPr lang="en-US" smtClean="0"/>
              <a:t>29</a:t>
            </a:fld>
            <a:endParaRPr lang="en-US"/>
          </a:p>
        </p:txBody>
      </p:sp>
    </p:spTree>
    <p:extLst>
      <p:ext uri="{BB962C8B-B14F-4D97-AF65-F5344CB8AC3E}">
        <p14:creationId xmlns:p14="http://schemas.microsoft.com/office/powerpoint/2010/main" val="372415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notice class examples are not relevant for your students</a:t>
            </a:r>
          </a:p>
          <a:p>
            <a:r>
              <a:rPr lang="en-US">
                <a:cs typeface="Calibri"/>
              </a:rPr>
              <a:t>You decide to increase student agency by allowing students to select the topic (gene) that's important to them.</a:t>
            </a:r>
          </a:p>
        </p:txBody>
      </p:sp>
      <p:sp>
        <p:nvSpPr>
          <p:cNvPr id="4" name="Slide Number Placeholder 3"/>
          <p:cNvSpPr>
            <a:spLocks noGrp="1"/>
          </p:cNvSpPr>
          <p:nvPr>
            <p:ph type="sldNum" sz="quarter" idx="5"/>
          </p:nvPr>
        </p:nvSpPr>
        <p:spPr/>
        <p:txBody>
          <a:bodyPr/>
          <a:lstStyle/>
          <a:p>
            <a:fld id="{3FDFA98F-0CF5-A749-AD60-7DEFB62039C7}" type="slidenum">
              <a:rPr lang="en-US" smtClean="0"/>
              <a:t>30</a:t>
            </a:fld>
            <a:endParaRPr lang="en-US"/>
          </a:p>
        </p:txBody>
      </p:sp>
    </p:spTree>
    <p:extLst>
      <p:ext uri="{BB962C8B-B14F-4D97-AF65-F5344CB8AC3E}">
        <p14:creationId xmlns:p14="http://schemas.microsoft.com/office/powerpoint/2010/main" val="366554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Speech language pathologist students could choose a gene to focus on for their final project to apply what they know about genetic engineering and making primers. They could choose a gene for a human disease that they will work with in their future practice. This human application was much more motivating.</a:t>
            </a:r>
          </a:p>
          <a:p>
            <a:r>
              <a:rPr lang="en-US">
                <a:cs typeface="Calibri"/>
              </a:rPr>
              <a:t>Giving students agency in their final project topic allows them to make the connections to what is most meaningful to them - rather than us trying to figure that out. This allows students to bring in their own identity to their choice.</a:t>
            </a:r>
          </a:p>
          <a:p>
            <a:r>
              <a:rPr lang="en-US">
                <a:cs typeface="Calibri"/>
              </a:rPr>
              <a:t>Students came alive and put more effort into this part of the course. For example, students couldn't believe they could find the sequence of a gene for their brother's disease and that they had access to online tools that allowed them to make primers, which allow them to make copies.</a:t>
            </a:r>
          </a:p>
        </p:txBody>
      </p:sp>
      <p:sp>
        <p:nvSpPr>
          <p:cNvPr id="4" name="Slide Number Placeholder 3"/>
          <p:cNvSpPr>
            <a:spLocks noGrp="1"/>
          </p:cNvSpPr>
          <p:nvPr>
            <p:ph type="sldNum" sz="quarter" idx="5"/>
          </p:nvPr>
        </p:nvSpPr>
        <p:spPr/>
        <p:txBody>
          <a:bodyPr/>
          <a:lstStyle/>
          <a:p>
            <a:fld id="{3FDFA98F-0CF5-A749-AD60-7DEFB62039C7}" type="slidenum">
              <a:rPr lang="en-US" smtClean="0"/>
              <a:t>31</a:t>
            </a:fld>
            <a:endParaRPr lang="en-US"/>
          </a:p>
        </p:txBody>
      </p:sp>
    </p:spTree>
    <p:extLst>
      <p:ext uri="{BB962C8B-B14F-4D97-AF65-F5344CB8AC3E}">
        <p14:creationId xmlns:p14="http://schemas.microsoft.com/office/powerpoint/2010/main" val="242878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Majority of the grade is based on class participation, rewarding extroverts. Solutions: distribute the grade to include many formats like individual work (writing, quizzes, homework, exams, projects) and structure the discussion time with group roles, or graduating from small conversations to larger conversations so students can try their ideas out in a smaller setting before speaking in front of the whole class.</a:t>
            </a:r>
          </a:p>
          <a:p>
            <a:r>
              <a:rPr lang="en-US">
                <a:cs typeface="Calibri"/>
              </a:rPr>
              <a:t>We tend to instruct/design our class for our own preferences, strengths and weakenesses. To expand our reach, we need to expand our methods and course design.</a:t>
            </a:r>
          </a:p>
        </p:txBody>
      </p:sp>
      <p:sp>
        <p:nvSpPr>
          <p:cNvPr id="4" name="Slide Number Placeholder 3"/>
          <p:cNvSpPr>
            <a:spLocks noGrp="1"/>
          </p:cNvSpPr>
          <p:nvPr>
            <p:ph type="sldNum" sz="quarter" idx="5"/>
          </p:nvPr>
        </p:nvSpPr>
        <p:spPr/>
        <p:txBody>
          <a:bodyPr/>
          <a:lstStyle/>
          <a:p>
            <a:fld id="{3FDFA98F-0CF5-A749-AD60-7DEFB62039C7}" type="slidenum">
              <a:rPr lang="en-US" smtClean="0"/>
              <a:t>32</a:t>
            </a:fld>
            <a:endParaRPr lang="en-US"/>
          </a:p>
        </p:txBody>
      </p:sp>
    </p:spTree>
    <p:extLst>
      <p:ext uri="{BB962C8B-B14F-4D97-AF65-F5344CB8AC3E}">
        <p14:creationId xmlns:p14="http://schemas.microsoft.com/office/powerpoint/2010/main" val="415434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Majority of the grade is based on class participation, rewarding extroverts. Solutions: distribute the grade to include many formats like individual work (writing, quizzes, homework, exams, projects) and structure the discussion time with group roles, or graduating from small conversations to larger conversations so students can try their ideas out in a smaller setting before speaking in front of the whole class.</a:t>
            </a:r>
          </a:p>
        </p:txBody>
      </p:sp>
      <p:sp>
        <p:nvSpPr>
          <p:cNvPr id="4" name="Slide Number Placeholder 3"/>
          <p:cNvSpPr>
            <a:spLocks noGrp="1"/>
          </p:cNvSpPr>
          <p:nvPr>
            <p:ph type="sldNum" sz="quarter" idx="5"/>
          </p:nvPr>
        </p:nvSpPr>
        <p:spPr/>
        <p:txBody>
          <a:bodyPr/>
          <a:lstStyle/>
          <a:p>
            <a:fld id="{3FDFA98F-0CF5-A749-AD60-7DEFB62039C7}" type="slidenum">
              <a:rPr lang="en-US" smtClean="0"/>
              <a:t>33</a:t>
            </a:fld>
            <a:endParaRPr lang="en-US"/>
          </a:p>
        </p:txBody>
      </p:sp>
    </p:spTree>
    <p:extLst>
      <p:ext uri="{BB962C8B-B14F-4D97-AF65-F5344CB8AC3E}">
        <p14:creationId xmlns:p14="http://schemas.microsoft.com/office/powerpoint/2010/main" val="221634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notice that some of your students really struggle with writing in their first essay for your course. Many essays are </a:t>
            </a:r>
            <a:r>
              <a:rPr lang="en-US" err="1">
                <a:cs typeface="Calibri"/>
              </a:rPr>
              <a:t>dissappointing</a:t>
            </a:r>
            <a:r>
              <a:rPr lang="en-US">
                <a:cs typeface="Calibri"/>
              </a:rPr>
              <a:t>, and others obviously used AI. As you think back to your goals with the assignment, you aren't really coaching them to be writers, you just want to check their understanding.</a:t>
            </a:r>
          </a:p>
        </p:txBody>
      </p:sp>
      <p:sp>
        <p:nvSpPr>
          <p:cNvPr id="4" name="Slide Number Placeholder 3"/>
          <p:cNvSpPr>
            <a:spLocks noGrp="1"/>
          </p:cNvSpPr>
          <p:nvPr>
            <p:ph type="sldNum" sz="quarter" idx="5"/>
          </p:nvPr>
        </p:nvSpPr>
        <p:spPr/>
        <p:txBody>
          <a:bodyPr/>
          <a:lstStyle/>
          <a:p>
            <a:fld id="{3FDFA98F-0CF5-A749-AD60-7DEFB62039C7}" type="slidenum">
              <a:rPr lang="en-US" smtClean="0"/>
              <a:t>34</a:t>
            </a:fld>
            <a:endParaRPr lang="en-US"/>
          </a:p>
        </p:txBody>
      </p:sp>
    </p:spTree>
    <p:extLst>
      <p:ext uri="{BB962C8B-B14F-4D97-AF65-F5344CB8AC3E}">
        <p14:creationId xmlns:p14="http://schemas.microsoft.com/office/powerpoint/2010/main" val="1042980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you decide to expand the options for how students submit their next assignment to include a mini-presentation screencast option, or an infographic option. You notice that students with English as their second (or third) language really take you up on the opportunity to demonstrate their learning in a different format, and that students with more artistic backgrounds love distilling their knowledge into a visual format, which other students can then use.</a:t>
            </a:r>
          </a:p>
          <a:p>
            <a:r>
              <a:rPr lang="en-US">
                <a:cs typeface="Calibri"/>
              </a:rPr>
              <a:t>Video/audio feedback in Canvas.</a:t>
            </a:r>
          </a:p>
        </p:txBody>
      </p:sp>
      <p:sp>
        <p:nvSpPr>
          <p:cNvPr id="4" name="Slide Number Placeholder 3"/>
          <p:cNvSpPr>
            <a:spLocks noGrp="1"/>
          </p:cNvSpPr>
          <p:nvPr>
            <p:ph type="sldNum" sz="quarter" idx="5"/>
          </p:nvPr>
        </p:nvSpPr>
        <p:spPr/>
        <p:txBody>
          <a:bodyPr/>
          <a:lstStyle/>
          <a:p>
            <a:fld id="{3FDFA98F-0CF5-A749-AD60-7DEFB62039C7}" type="slidenum">
              <a:rPr lang="en-US" smtClean="0"/>
              <a:t>35</a:t>
            </a:fld>
            <a:endParaRPr lang="en-US"/>
          </a:p>
        </p:txBody>
      </p:sp>
    </p:spTree>
    <p:extLst>
      <p:ext uri="{BB962C8B-B14F-4D97-AF65-F5344CB8AC3E}">
        <p14:creationId xmlns:p14="http://schemas.microsoft.com/office/powerpoint/2010/main" val="2953482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the back of the classroom have a hard time hearing and get distracted by people around them doing off-task web browsing. The teacher gets a microphone, and sets a technology policy to support students throughout the lecture hall. </a:t>
            </a:r>
          </a:p>
          <a:p>
            <a:endParaRPr lang="en-US">
              <a:cs typeface="Calibri"/>
            </a:endParaRPr>
          </a:p>
          <a:p>
            <a:r>
              <a:rPr lang="en-US">
                <a:cs typeface="Calibri"/>
              </a:rPr>
              <a:t>Other possible example: The instructor learns that students in the back of the classroom have a hard time seeing the slides to take notes. So the instructor starts posting the slides ahead of class. Now students in the back can pull the slides up on their own screen during class. Students in the front of the class also like the ability to take notes right on the slides, or pre-print the slides so they can avoid spending time copying down what is already on the slides and use their time adding additional notes.</a:t>
            </a:r>
          </a:p>
        </p:txBody>
      </p:sp>
      <p:sp>
        <p:nvSpPr>
          <p:cNvPr id="4" name="Slide Number Placeholder 3"/>
          <p:cNvSpPr>
            <a:spLocks noGrp="1"/>
          </p:cNvSpPr>
          <p:nvPr>
            <p:ph type="sldNum" sz="quarter" idx="5"/>
          </p:nvPr>
        </p:nvSpPr>
        <p:spPr/>
        <p:txBody>
          <a:bodyPr/>
          <a:lstStyle/>
          <a:p>
            <a:fld id="{3FDFA98F-0CF5-A749-AD60-7DEFB62039C7}" type="slidenum">
              <a:rPr lang="en-US" smtClean="0"/>
              <a:t>36</a:t>
            </a:fld>
            <a:endParaRPr lang="en-US"/>
          </a:p>
        </p:txBody>
      </p:sp>
    </p:spTree>
    <p:extLst>
      <p:ext uri="{BB962C8B-B14F-4D97-AF65-F5344CB8AC3E}">
        <p14:creationId xmlns:p14="http://schemas.microsoft.com/office/powerpoint/2010/main" val="130723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3</a:t>
            </a:fld>
            <a:endParaRPr lang="en-US"/>
          </a:p>
        </p:txBody>
      </p:sp>
    </p:spTree>
    <p:extLst>
      <p:ext uri="{BB962C8B-B14F-4D97-AF65-F5344CB8AC3E}">
        <p14:creationId xmlns:p14="http://schemas.microsoft.com/office/powerpoint/2010/main" val="339433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the back of the classroom have a hard time hearing and get distracted by people around them doing off-task web browsing. The teacher gets a microphone, and sets a technology policy to support students throughout the lecture hall. </a:t>
            </a:r>
          </a:p>
          <a:p>
            <a:endParaRPr lang="en-US">
              <a:cs typeface="Calibri"/>
            </a:endParaRPr>
          </a:p>
          <a:p>
            <a:r>
              <a:rPr lang="en-US">
                <a:cs typeface="Calibri"/>
              </a:rPr>
              <a:t>Other possible example: The instructor learns that students in the back of the classroom have a hard time seeing the slides to take notes. So the instructor starts posting the slides ahead of class. Now students in the back can pull the slides up on their own screen during class. Students in the front of the class also like the ability to take notes right on the slides, or pre-print the slides so they can avoid spending time copying down what is already on the slides and use their time adding additional notes.</a:t>
            </a:r>
          </a:p>
          <a:p>
            <a:r>
              <a:rPr lang="en-US">
                <a:cs typeface="Calibri"/>
              </a:rPr>
              <a:t>Providing the ppt file allowed students to choose format.</a:t>
            </a:r>
          </a:p>
        </p:txBody>
      </p:sp>
      <p:sp>
        <p:nvSpPr>
          <p:cNvPr id="4" name="Slide Number Placeholder 3"/>
          <p:cNvSpPr>
            <a:spLocks noGrp="1"/>
          </p:cNvSpPr>
          <p:nvPr>
            <p:ph type="sldNum" sz="quarter" idx="5"/>
          </p:nvPr>
        </p:nvSpPr>
        <p:spPr/>
        <p:txBody>
          <a:bodyPr/>
          <a:lstStyle/>
          <a:p>
            <a:fld id="{3FDFA98F-0CF5-A749-AD60-7DEFB62039C7}" type="slidenum">
              <a:rPr lang="en-US" smtClean="0"/>
              <a:t>37</a:t>
            </a:fld>
            <a:endParaRPr lang="en-US"/>
          </a:p>
        </p:txBody>
      </p:sp>
    </p:spTree>
    <p:extLst>
      <p:ext uri="{BB962C8B-B14F-4D97-AF65-F5344CB8AC3E}">
        <p14:creationId xmlns:p14="http://schemas.microsoft.com/office/powerpoint/2010/main" val="321986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Grace</a:t>
            </a:r>
          </a:p>
          <a:p>
            <a:r>
              <a:rPr lang="en-US">
                <a:cs typeface="Calibri"/>
              </a:rPr>
              <a:t>10-15 minutes</a:t>
            </a:r>
          </a:p>
          <a:p>
            <a:r>
              <a:rPr lang="en-US">
                <a:cs typeface="Calibri"/>
              </a:rPr>
              <a:t>Turn off cameras and work in main session</a:t>
            </a:r>
            <a:endParaRPr lang="en-US"/>
          </a:p>
          <a:p>
            <a:r>
              <a:rPr lang="en-US"/>
              <a:t>(#2, select the best or most easily implemented Consideration.)</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FDFA98F-0CF5-A749-AD60-7DEFB62039C7}" type="slidenum">
              <a:rPr lang="en-US" smtClean="0"/>
              <a:t>38</a:t>
            </a:fld>
            <a:endParaRPr lang="en-US"/>
          </a:p>
        </p:txBody>
      </p:sp>
    </p:spTree>
    <p:extLst>
      <p:ext uri="{BB962C8B-B14F-4D97-AF65-F5344CB8AC3E}">
        <p14:creationId xmlns:p14="http://schemas.microsoft.com/office/powerpoint/2010/main" val="3498350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39</a:t>
            </a:fld>
            <a:endParaRPr lang="en-US"/>
          </a:p>
        </p:txBody>
      </p:sp>
    </p:spTree>
    <p:extLst>
      <p:ext uri="{BB962C8B-B14F-4D97-AF65-F5344CB8AC3E}">
        <p14:creationId xmlns:p14="http://schemas.microsoft.com/office/powerpoint/2010/main" val="3805976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AMP link: https://</a:t>
            </a:r>
            <a:r>
              <a:rPr lang="en-US" err="1"/>
              <a:t>teaching.unl.edu</a:t>
            </a:r>
            <a:r>
              <a:rPr lang="en-US"/>
              <a:t>/workshops/digital-accessibility-series/</a:t>
            </a:r>
          </a:p>
          <a:p>
            <a:r>
              <a:rPr lang="en-US"/>
              <a:t>Digital Accessibility</a:t>
            </a:r>
            <a:r>
              <a:rPr lang="en-US" baseline="0"/>
              <a:t> Ambassador Application Link: https://</a:t>
            </a:r>
            <a:r>
              <a:rPr lang="en-US" baseline="0" err="1"/>
              <a:t>unlcorexmuw.qualtrics.com</a:t>
            </a:r>
            <a:r>
              <a:rPr lang="en-US" baseline="0"/>
              <a:t>/</a:t>
            </a:r>
            <a:r>
              <a:rPr lang="en-US" baseline="0" err="1"/>
              <a:t>jfe</a:t>
            </a:r>
            <a:r>
              <a:rPr lang="en-US" baseline="0"/>
              <a:t>/form/SV_8l804aOWxdaJ6iW</a:t>
            </a:r>
          </a:p>
          <a:p>
            <a:r>
              <a:rPr lang="en-US" baseline="0"/>
              <a:t>Instructional Designer Contact Link: https://</a:t>
            </a:r>
            <a:r>
              <a:rPr lang="en-US" baseline="0" err="1"/>
              <a:t>teaching.unl.edu</a:t>
            </a:r>
            <a:r>
              <a:rPr lang="en-US" baseline="0"/>
              <a:t>/contact-us/staff-directory/</a:t>
            </a:r>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40</a:t>
            </a:fld>
            <a:endParaRPr lang="en-US"/>
          </a:p>
        </p:txBody>
      </p:sp>
    </p:spTree>
    <p:extLst>
      <p:ext uri="{BB962C8B-B14F-4D97-AF65-F5344CB8AC3E}">
        <p14:creationId xmlns:p14="http://schemas.microsoft.com/office/powerpoint/2010/main" val="3261491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Links are updated 4/18/2025</a:t>
            </a:r>
          </a:p>
          <a:p>
            <a:r>
              <a:rPr lang="en-US"/>
              <a:t>Workshop survey link: https://</a:t>
            </a:r>
            <a:r>
              <a:rPr lang="en-US" err="1"/>
              <a:t>ssp.qualtrics.com</a:t>
            </a:r>
            <a:r>
              <a:rPr lang="en-US"/>
              <a:t>/</a:t>
            </a:r>
            <a:r>
              <a:rPr lang="en-US" err="1"/>
              <a:t>jfe</a:t>
            </a:r>
            <a:r>
              <a:rPr lang="en-US"/>
              <a:t>/form/SV_dmAoq33jrzkCCfs?workshop_title=Universal%20Design%20For%20Learning%20Workshop&amp;academic_year=AY24-25</a:t>
            </a:r>
          </a:p>
        </p:txBody>
      </p:sp>
      <p:sp>
        <p:nvSpPr>
          <p:cNvPr id="4" name="Slide Number Placeholder 3"/>
          <p:cNvSpPr>
            <a:spLocks noGrp="1"/>
          </p:cNvSpPr>
          <p:nvPr>
            <p:ph type="sldNum" sz="quarter" idx="5"/>
          </p:nvPr>
        </p:nvSpPr>
        <p:spPr/>
        <p:txBody>
          <a:bodyPr/>
          <a:lstStyle/>
          <a:p>
            <a:fld id="{3FDFA98F-0CF5-A749-AD60-7DEFB62039C7}" type="slidenum">
              <a:rPr lang="en-US" smtClean="0"/>
              <a:t>41</a:t>
            </a:fld>
            <a:endParaRPr lang="en-US"/>
          </a:p>
        </p:txBody>
      </p:sp>
    </p:spTree>
    <p:extLst>
      <p:ext uri="{BB962C8B-B14F-4D97-AF65-F5344CB8AC3E}">
        <p14:creationId xmlns:p14="http://schemas.microsoft.com/office/powerpoint/2010/main" val="560921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42</a:t>
            </a:fld>
            <a:endParaRPr lang="en-US"/>
          </a:p>
        </p:txBody>
      </p:sp>
    </p:spTree>
    <p:extLst>
      <p:ext uri="{BB962C8B-B14F-4D97-AF65-F5344CB8AC3E}">
        <p14:creationId xmlns:p14="http://schemas.microsoft.com/office/powerpoint/2010/main" val="1450508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43</a:t>
            </a:fld>
            <a:endParaRPr lang="en-US"/>
          </a:p>
        </p:txBody>
      </p:sp>
    </p:spTree>
    <p:extLst>
      <p:ext uri="{BB962C8B-B14F-4D97-AF65-F5344CB8AC3E}">
        <p14:creationId xmlns:p14="http://schemas.microsoft.com/office/powerpoint/2010/main" val="1947169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Zach</a:t>
            </a:r>
          </a:p>
          <a:p>
            <a:r>
              <a:rPr lang="en-US"/>
              <a:t>Brief overview of the principles</a:t>
            </a:r>
          </a:p>
        </p:txBody>
      </p:sp>
      <p:sp>
        <p:nvSpPr>
          <p:cNvPr id="4" name="Slide Number Placeholder 3"/>
          <p:cNvSpPr>
            <a:spLocks noGrp="1"/>
          </p:cNvSpPr>
          <p:nvPr>
            <p:ph type="sldNum" sz="quarter" idx="5"/>
          </p:nvPr>
        </p:nvSpPr>
        <p:spPr/>
        <p:txBody>
          <a:bodyPr/>
          <a:lstStyle/>
          <a:p>
            <a:fld id="{3FDFA98F-0CF5-A749-AD60-7DEFB62039C7}" type="slidenum">
              <a:rPr lang="en-US" smtClean="0"/>
              <a:t>44</a:t>
            </a:fld>
            <a:endParaRPr lang="en-US"/>
          </a:p>
        </p:txBody>
      </p:sp>
    </p:spTree>
    <p:extLst>
      <p:ext uri="{BB962C8B-B14F-4D97-AF65-F5344CB8AC3E}">
        <p14:creationId xmlns:p14="http://schemas.microsoft.com/office/powerpoint/2010/main" val="401961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a:p>
            <a:r>
              <a:rPr lang="en-US"/>
              <a:t>UDL is more about thinking about what students need to succeed and less about compliance</a:t>
            </a:r>
          </a:p>
        </p:txBody>
      </p:sp>
      <p:sp>
        <p:nvSpPr>
          <p:cNvPr id="4" name="Slide Number Placeholder 3"/>
          <p:cNvSpPr>
            <a:spLocks noGrp="1"/>
          </p:cNvSpPr>
          <p:nvPr>
            <p:ph type="sldNum" sz="quarter" idx="5"/>
          </p:nvPr>
        </p:nvSpPr>
        <p:spPr/>
        <p:txBody>
          <a:bodyPr/>
          <a:lstStyle/>
          <a:p>
            <a:fld id="{3FDFA98F-0CF5-A749-AD60-7DEFB62039C7}" type="slidenum">
              <a:rPr lang="en-US" smtClean="0"/>
              <a:t>5</a:t>
            </a:fld>
            <a:endParaRPr lang="en-US"/>
          </a:p>
        </p:txBody>
      </p:sp>
    </p:spTree>
    <p:extLst>
      <p:ext uri="{BB962C8B-B14F-4D97-AF65-F5344CB8AC3E}">
        <p14:creationId xmlns:p14="http://schemas.microsoft.com/office/powerpoint/2010/main" val="335754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Zach</a:t>
            </a:r>
            <a:endParaRPr lang="en-US"/>
          </a:p>
          <a:p>
            <a:r>
              <a:rPr lang="en-US"/>
              <a:t>Content: text, images, charts, video, audio, apps, platforms, verbal, visual Accessibility: access</a:t>
            </a:r>
            <a:endParaRPr lang="en-US">
              <a:ea typeface="Calibri"/>
              <a:cs typeface="Calibri"/>
            </a:endParaRPr>
          </a:p>
          <a:p>
            <a:r>
              <a:rPr lang="en-US"/>
              <a:t>Motivational: emotions, relevancy, value Accessibility: access</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Authentic Self: Experience and current self (what’s going on now) Accessibility: access</a:t>
            </a:r>
            <a:endParaRPr lang="en-US">
              <a:ea typeface="Calibri"/>
              <a:cs typeface="Calibri"/>
            </a:endParaRPr>
          </a:p>
          <a:p>
            <a:r>
              <a:rPr lang="en-US"/>
              <a:t>Expressing: Paper writing for ELL, technology access, setting goals, managing projects Accessibility: tools, student submissions should also be accessible (teach students, they’ll need the skills!)</a:t>
            </a:r>
            <a:endParaRPr lang="en-US">
              <a:ea typeface="Calibri"/>
              <a:cs typeface="Calibri"/>
            </a:endParaRPr>
          </a:p>
          <a:p>
            <a:r>
              <a:rPr lang="en-US"/>
              <a:t>Learning environment: physical and virtual space Accessibility: (sight (font size, color contrast) and hearing considerations)</a:t>
            </a:r>
            <a:endParaRPr lang="en-US">
              <a:ea typeface="Calibri"/>
              <a:cs typeface="Calibri"/>
            </a:endParaRPr>
          </a:p>
        </p:txBody>
      </p:sp>
      <p:sp>
        <p:nvSpPr>
          <p:cNvPr id="4" name="Slide Number Placeholder 3"/>
          <p:cNvSpPr>
            <a:spLocks noGrp="1"/>
          </p:cNvSpPr>
          <p:nvPr>
            <p:ph type="sldNum" sz="quarter" idx="5"/>
          </p:nvPr>
        </p:nvSpPr>
        <p:spPr/>
        <p:txBody>
          <a:bodyPr/>
          <a:lstStyle/>
          <a:p>
            <a:fld id="{3FDFA98F-0CF5-A749-AD60-7DEFB62039C7}" type="slidenum">
              <a:rPr lang="en-US" smtClean="0"/>
              <a:t>6</a:t>
            </a:fld>
            <a:endParaRPr lang="en-US"/>
          </a:p>
        </p:txBody>
      </p:sp>
    </p:spTree>
    <p:extLst>
      <p:ext uri="{BB962C8B-B14F-4D97-AF65-F5344CB8AC3E}">
        <p14:creationId xmlns:p14="http://schemas.microsoft.com/office/powerpoint/2010/main" val="53008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6BFB-D5E1-C623-149E-7F9E2DA82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BB843-71A3-BADF-8B2B-064D5E380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583A8-E791-7E84-3FB1-F22DEAEC56A8}"/>
              </a:ext>
            </a:extLst>
          </p:cNvPr>
          <p:cNvSpPr>
            <a:spLocks noGrp="1"/>
          </p:cNvSpPr>
          <p:nvPr>
            <p:ph type="body" idx="1"/>
          </p:nvPr>
        </p:nvSpPr>
        <p:spPr/>
        <p:txBody>
          <a:bodyPr/>
          <a:lstStyle/>
          <a:p>
            <a:r>
              <a:rPr lang="en-US"/>
              <a:t>Content: text, images, charts, video, audio, apps, platforms, verbal, visual (audio book to study when available)</a:t>
            </a:r>
          </a:p>
          <a:p>
            <a:r>
              <a:rPr lang="en-US"/>
              <a:t>Learning materials: language, vocabulary, pattern recognition, connecting, general sense making</a:t>
            </a:r>
          </a:p>
        </p:txBody>
      </p:sp>
      <p:sp>
        <p:nvSpPr>
          <p:cNvPr id="4" name="Slide Number Placeholder 3">
            <a:extLst>
              <a:ext uri="{FF2B5EF4-FFF2-40B4-BE49-F238E27FC236}">
                <a16:creationId xmlns:a16="http://schemas.microsoft.com/office/drawing/2014/main" id="{2736C2E5-D62B-CC4F-CF8D-45C392FECFF1}"/>
              </a:ext>
            </a:extLst>
          </p:cNvPr>
          <p:cNvSpPr>
            <a:spLocks noGrp="1"/>
          </p:cNvSpPr>
          <p:nvPr>
            <p:ph type="sldNum" sz="quarter" idx="5"/>
          </p:nvPr>
        </p:nvSpPr>
        <p:spPr/>
        <p:txBody>
          <a:bodyPr/>
          <a:lstStyle/>
          <a:p>
            <a:fld id="{3FDFA98F-0CF5-A749-AD60-7DEFB62039C7}" type="slidenum">
              <a:rPr lang="en-US" smtClean="0"/>
              <a:t>7</a:t>
            </a:fld>
            <a:endParaRPr lang="en-US"/>
          </a:p>
        </p:txBody>
      </p:sp>
    </p:spTree>
    <p:extLst>
      <p:ext uri="{BB962C8B-B14F-4D97-AF65-F5344CB8AC3E}">
        <p14:creationId xmlns:p14="http://schemas.microsoft.com/office/powerpoint/2010/main" val="57733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405E-D850-E41D-D025-F043279CD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D5BED-6735-A746-EDBF-92CC59FE9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2C31B-3796-2712-CF38-8CC2BAE19C67}"/>
              </a:ext>
            </a:extLst>
          </p:cNvPr>
          <p:cNvSpPr>
            <a:spLocks noGrp="1"/>
          </p:cNvSpPr>
          <p:nvPr>
            <p:ph type="body" idx="1"/>
          </p:nvPr>
        </p:nvSpPr>
        <p:spPr/>
        <p:txBody>
          <a:bodyPr/>
          <a:lstStyle/>
          <a:p>
            <a:r>
              <a:rPr lang="en-US"/>
              <a:t>Motivational: emotions, relevancy, value (image shows how course content connecting to career plans is motivating)</a:t>
            </a:r>
          </a:p>
          <a:p>
            <a:r>
              <a:rPr lang="en-US"/>
              <a:t>Connecting to themselves (identity, lives, future, careers)</a:t>
            </a:r>
          </a:p>
          <a:p>
            <a:r>
              <a:rPr lang="en-US"/>
              <a:t>Access to information (demotivating when our needs are not met)</a:t>
            </a:r>
          </a:p>
        </p:txBody>
      </p:sp>
      <p:sp>
        <p:nvSpPr>
          <p:cNvPr id="4" name="Slide Number Placeholder 3">
            <a:extLst>
              <a:ext uri="{FF2B5EF4-FFF2-40B4-BE49-F238E27FC236}">
                <a16:creationId xmlns:a16="http://schemas.microsoft.com/office/drawing/2014/main" id="{431D891B-86BF-7DE2-F8C6-09481F6C0C62}"/>
              </a:ext>
            </a:extLst>
          </p:cNvPr>
          <p:cNvSpPr>
            <a:spLocks noGrp="1"/>
          </p:cNvSpPr>
          <p:nvPr>
            <p:ph type="sldNum" sz="quarter" idx="5"/>
          </p:nvPr>
        </p:nvSpPr>
        <p:spPr/>
        <p:txBody>
          <a:bodyPr/>
          <a:lstStyle/>
          <a:p>
            <a:fld id="{3FDFA98F-0CF5-A749-AD60-7DEFB62039C7}" type="slidenum">
              <a:rPr lang="en-US" smtClean="0"/>
              <a:t>8</a:t>
            </a:fld>
            <a:endParaRPr lang="en-US"/>
          </a:p>
        </p:txBody>
      </p:sp>
    </p:spTree>
    <p:extLst>
      <p:ext uri="{BB962C8B-B14F-4D97-AF65-F5344CB8AC3E}">
        <p14:creationId xmlns:p14="http://schemas.microsoft.com/office/powerpoint/2010/main" val="84025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20F4-2967-3C63-39A5-27B0DF719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E75F7-DE7F-3BCD-DDF3-00FDE0BD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642F3-6BA0-609E-BC35-83F900610A57}"/>
              </a:ext>
            </a:extLst>
          </p:cNvPr>
          <p:cNvSpPr>
            <a:spLocks noGrp="1"/>
          </p:cNvSpPr>
          <p:nvPr>
            <p:ph type="body" idx="1"/>
          </p:nvPr>
        </p:nvSpPr>
        <p:spPr/>
        <p:txBody>
          <a:bodyPr/>
          <a:lstStyle/>
          <a:p>
            <a:r>
              <a:rPr lang="en-US"/>
              <a:t>Provide opportunities for students to be themselves through expression.</a:t>
            </a:r>
          </a:p>
          <a:p>
            <a:r>
              <a:rPr lang="en-US"/>
              <a:t>Diverse perspectives better allows students from all backgrounds connect with the content.</a:t>
            </a:r>
          </a:p>
          <a:p>
            <a:r>
              <a:rPr lang="en-US"/>
              <a:t>Increases belonging.</a:t>
            </a:r>
          </a:p>
          <a:p>
            <a:r>
              <a:rPr lang="en-US"/>
              <a:t>Image: a lot of effort goes into crafting a successful team identity</a:t>
            </a:r>
          </a:p>
        </p:txBody>
      </p:sp>
      <p:sp>
        <p:nvSpPr>
          <p:cNvPr id="4" name="Slide Number Placeholder 3">
            <a:extLst>
              <a:ext uri="{FF2B5EF4-FFF2-40B4-BE49-F238E27FC236}">
                <a16:creationId xmlns:a16="http://schemas.microsoft.com/office/drawing/2014/main" id="{834118BE-9BF8-2E61-E2AE-C96AA2820F15}"/>
              </a:ext>
            </a:extLst>
          </p:cNvPr>
          <p:cNvSpPr>
            <a:spLocks noGrp="1"/>
          </p:cNvSpPr>
          <p:nvPr>
            <p:ph type="sldNum" sz="quarter" idx="5"/>
          </p:nvPr>
        </p:nvSpPr>
        <p:spPr/>
        <p:txBody>
          <a:bodyPr/>
          <a:lstStyle/>
          <a:p>
            <a:fld id="{3FDFA98F-0CF5-A749-AD60-7DEFB62039C7}" type="slidenum">
              <a:rPr lang="en-US" smtClean="0"/>
              <a:t>9</a:t>
            </a:fld>
            <a:endParaRPr lang="en-US"/>
          </a:p>
        </p:txBody>
      </p:sp>
    </p:spTree>
    <p:extLst>
      <p:ext uri="{BB962C8B-B14F-4D97-AF65-F5344CB8AC3E}">
        <p14:creationId xmlns:p14="http://schemas.microsoft.com/office/powerpoint/2010/main" val="428350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20F4-2967-3C63-39A5-27B0DF719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E75F7-DE7F-3BCD-DDF3-00FDE0BD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642F3-6BA0-609E-BC35-83F900610A57}"/>
              </a:ext>
            </a:extLst>
          </p:cNvPr>
          <p:cNvSpPr>
            <a:spLocks noGrp="1"/>
          </p:cNvSpPr>
          <p:nvPr>
            <p:ph type="body" idx="1"/>
          </p:nvPr>
        </p:nvSpPr>
        <p:spPr/>
        <p:txBody>
          <a:bodyPr/>
          <a:lstStyle/>
          <a:p>
            <a:r>
              <a:rPr lang="en-US"/>
              <a:t>Expectations for communications. Who communicates first?</a:t>
            </a:r>
          </a:p>
          <a:p>
            <a:r>
              <a:rPr lang="en-US"/>
              <a:t>Availability.</a:t>
            </a:r>
          </a:p>
          <a:p>
            <a:r>
              <a:rPr lang="en-US"/>
              <a:t>Language or cultural disconnects. Image: Office hours</a:t>
            </a:r>
          </a:p>
          <a:p>
            <a:r>
              <a:rPr lang="en-US"/>
              <a:t>Biases, different perspectives, language, preferred communication mediums, sense of belonging</a:t>
            </a:r>
          </a:p>
        </p:txBody>
      </p:sp>
      <p:sp>
        <p:nvSpPr>
          <p:cNvPr id="4" name="Slide Number Placeholder 3">
            <a:extLst>
              <a:ext uri="{FF2B5EF4-FFF2-40B4-BE49-F238E27FC236}">
                <a16:creationId xmlns:a16="http://schemas.microsoft.com/office/drawing/2014/main" id="{834118BE-9BF8-2E61-E2AE-C96AA2820F15}"/>
              </a:ext>
            </a:extLst>
          </p:cNvPr>
          <p:cNvSpPr>
            <a:spLocks noGrp="1"/>
          </p:cNvSpPr>
          <p:nvPr>
            <p:ph type="sldNum" sz="quarter" idx="5"/>
          </p:nvPr>
        </p:nvSpPr>
        <p:spPr/>
        <p:txBody>
          <a:bodyPr/>
          <a:lstStyle/>
          <a:p>
            <a:fld id="{3FDFA98F-0CF5-A749-AD60-7DEFB62039C7}" type="slidenum">
              <a:rPr lang="en-US" smtClean="0"/>
              <a:t>10</a:t>
            </a:fld>
            <a:endParaRPr lang="en-US"/>
          </a:p>
        </p:txBody>
      </p:sp>
    </p:spTree>
    <p:extLst>
      <p:ext uri="{BB962C8B-B14F-4D97-AF65-F5344CB8AC3E}">
        <p14:creationId xmlns:p14="http://schemas.microsoft.com/office/powerpoint/2010/main" val="2288009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2A7F84A0-32F4-9463-3901-8D8174BF1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952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F1662E-002A-46D4-C9D2-0662CB193BAD}"/>
              </a:ext>
            </a:extLst>
          </p:cNvPr>
          <p:cNvSpPr>
            <a:spLocks noGrp="1"/>
          </p:cNvSpPr>
          <p:nvPr>
            <p:ph type="pic" sz="quarter" idx="13"/>
          </p:nvPr>
        </p:nvSpPr>
        <p:spPr>
          <a:xfrm>
            <a:off x="0" y="0"/>
            <a:ext cx="12192000" cy="6858000"/>
          </a:xfrm>
          <a:solidFill>
            <a:schemeClr val="bg2">
              <a:alpha val="50000"/>
            </a:schemeClr>
          </a:solidFill>
          <a:ln>
            <a:noFill/>
          </a:ln>
        </p:spPr>
        <p:txBody>
          <a:bodyPr anchor="t"/>
          <a:lstStyle>
            <a:lvl1pPr marL="0" indent="0" algn="l">
              <a:buNone/>
              <a:defRPr i="0">
                <a:solidFill>
                  <a:schemeClr val="bg1"/>
                </a:solidFill>
              </a:defRPr>
            </a:lvl1pPr>
          </a:lstStyle>
          <a:p>
            <a:r>
              <a:rPr lang="en-US"/>
              <a:t>Click icon to add picture</a:t>
            </a:r>
          </a:p>
        </p:txBody>
      </p:sp>
      <p:sp>
        <p:nvSpPr>
          <p:cNvPr id="3" name="Slide Number Placeholder 5">
            <a:extLst>
              <a:ext uri="{FF2B5EF4-FFF2-40B4-BE49-F238E27FC236}">
                <a16:creationId xmlns:a16="http://schemas.microsoft.com/office/drawing/2014/main" id="{81CCD701-C420-B8A3-810F-E70139052EDF}"/>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39823BB3-D5C8-CE34-1494-8F923E19612E}"/>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06029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with 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F1662E-002A-46D4-C9D2-0662CB193BAD}"/>
              </a:ext>
            </a:extLst>
          </p:cNvPr>
          <p:cNvSpPr>
            <a:spLocks noGrp="1"/>
          </p:cNvSpPr>
          <p:nvPr>
            <p:ph type="pic" sz="quarter" idx="13"/>
          </p:nvPr>
        </p:nvSpPr>
        <p:spPr>
          <a:xfrm>
            <a:off x="0" y="0"/>
            <a:ext cx="12192000" cy="6858000"/>
          </a:xfrm>
          <a:solidFill>
            <a:schemeClr val="bg2">
              <a:alpha val="50000"/>
            </a:schemeClr>
          </a:solidFill>
          <a:ln>
            <a:noFill/>
          </a:ln>
        </p:spPr>
        <p:txBody>
          <a:bodyPr anchor="t"/>
          <a:lstStyle>
            <a:lvl1pPr marL="0" indent="0" algn="l">
              <a:buNone/>
              <a:defRPr i="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D7EF6-ED70-D62D-D2C0-198F84FADFDC}"/>
              </a:ext>
            </a:extLst>
          </p:cNvPr>
          <p:cNvSpPr>
            <a:spLocks noGrp="1"/>
          </p:cNvSpPr>
          <p:nvPr>
            <p:ph type="ctrTitle" hasCustomPrompt="1"/>
          </p:nvPr>
        </p:nvSpPr>
        <p:spPr>
          <a:xfrm>
            <a:off x="1524000" y="3429000"/>
            <a:ext cx="9144000" cy="2387600"/>
          </a:xfrm>
          <a:prstGeom prst="rect">
            <a:avLst/>
          </a:prstGeom>
        </p:spPr>
        <p:txBody>
          <a:bodyPr anchor="b">
            <a:noAutofit/>
          </a:bodyPr>
          <a:lstStyle>
            <a:lvl1pPr algn="l">
              <a:lnSpc>
                <a:spcPct val="100000"/>
              </a:lnSpc>
              <a:defRPr sz="6000" b="0" i="0" spc="0">
                <a:solidFill>
                  <a:schemeClr val="bg1"/>
                </a:solidFill>
                <a:effectLst>
                  <a:outerShdw blurRad="1004565" dir="5400000" sx="100397" sy="100397" algn="ctr" rotWithShape="0">
                    <a:schemeClr val="tx1">
                      <a:alpha val="25191"/>
                    </a:schemeClr>
                  </a:outerShdw>
                </a:effectLst>
                <a:latin typeface="+mj-lt"/>
                <a:cs typeface="Arial Narrow" panose="020B0604020202020204" pitchFamily="34" charset="0"/>
              </a:defRPr>
            </a:lvl1pPr>
          </a:lstStyle>
          <a:p>
            <a:r>
              <a:rPr lang="en-US"/>
              <a:t>Click to Add Title</a:t>
            </a:r>
          </a:p>
        </p:txBody>
      </p:sp>
      <p:sp>
        <p:nvSpPr>
          <p:cNvPr id="4" name="Slide Number Placeholder 5">
            <a:extLst>
              <a:ext uri="{FF2B5EF4-FFF2-40B4-BE49-F238E27FC236}">
                <a16:creationId xmlns:a16="http://schemas.microsoft.com/office/drawing/2014/main" id="{8AAF58E2-B4B6-88EC-7A45-652C66AC5AF0}"/>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165F1AC2-F679-3396-95EC-13A25B37FA9D}"/>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35325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2242-5759-B152-CAD6-902EFE121716}"/>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7" name="Media Placeholder 6">
            <a:extLst>
              <a:ext uri="{FF2B5EF4-FFF2-40B4-BE49-F238E27FC236}">
                <a16:creationId xmlns:a16="http://schemas.microsoft.com/office/drawing/2014/main" id="{BD803556-2D1D-5BB0-4801-DE4C5C1DD8BD}"/>
              </a:ext>
            </a:extLst>
          </p:cNvPr>
          <p:cNvSpPr>
            <a:spLocks noGrp="1" noChangeAspect="1"/>
          </p:cNvSpPr>
          <p:nvPr>
            <p:ph type="media" sz="quarter" idx="13" hasCustomPrompt="1"/>
          </p:nvPr>
        </p:nvSpPr>
        <p:spPr>
          <a:xfrm>
            <a:off x="2279984" y="1832223"/>
            <a:ext cx="7632032" cy="4293018"/>
          </a:xfrm>
          <a:solidFill>
            <a:schemeClr val="bg2">
              <a:alpha val="50000"/>
            </a:schemeClr>
          </a:solidFill>
        </p:spPr>
        <p:txBody>
          <a:bodyPr/>
          <a:lstStyle>
            <a:lvl1pPr marL="0" indent="0">
              <a:buNone/>
              <a:defRPr>
                <a:solidFill>
                  <a:schemeClr val="bg1"/>
                </a:solidFill>
              </a:defRPr>
            </a:lvl1pPr>
          </a:lstStyle>
          <a:p>
            <a:r>
              <a:rPr lang="en-US"/>
              <a:t>Click to add video</a:t>
            </a:r>
          </a:p>
        </p:txBody>
      </p:sp>
      <p:sp>
        <p:nvSpPr>
          <p:cNvPr id="9" name="Slide Number Placeholder 5">
            <a:extLst>
              <a:ext uri="{FF2B5EF4-FFF2-40B4-BE49-F238E27FC236}">
                <a16:creationId xmlns:a16="http://schemas.microsoft.com/office/drawing/2014/main" id="{54B65020-EE68-1E7F-0A3F-B992F37E436B}"/>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3" name="Picture 2">
            <a:extLst>
              <a:ext uri="{FF2B5EF4-FFF2-40B4-BE49-F238E27FC236}">
                <a16:creationId xmlns:a16="http://schemas.microsoft.com/office/drawing/2014/main" id="{53145622-F78A-7234-B182-83ED9133CA39}"/>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09961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2242-5759-B152-CAD6-902EFE121716}"/>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7" name="Media Placeholder 6">
            <a:extLst>
              <a:ext uri="{FF2B5EF4-FFF2-40B4-BE49-F238E27FC236}">
                <a16:creationId xmlns:a16="http://schemas.microsoft.com/office/drawing/2014/main" id="{BD803556-2D1D-5BB0-4801-DE4C5C1DD8BD}"/>
              </a:ext>
            </a:extLst>
          </p:cNvPr>
          <p:cNvSpPr>
            <a:spLocks noGrp="1" noChangeAspect="1"/>
          </p:cNvSpPr>
          <p:nvPr>
            <p:ph type="media" sz="quarter" idx="13" hasCustomPrompt="1"/>
          </p:nvPr>
        </p:nvSpPr>
        <p:spPr>
          <a:xfrm>
            <a:off x="4094328" y="1835151"/>
            <a:ext cx="7259472" cy="4083453"/>
          </a:xfrm>
          <a:solidFill>
            <a:schemeClr val="bg2">
              <a:alpha val="50000"/>
            </a:schemeClr>
          </a:solidFill>
        </p:spPr>
        <p:txBody>
          <a:bodyPr/>
          <a:lstStyle>
            <a:lvl1pPr marL="0" indent="0">
              <a:buNone/>
              <a:defRPr>
                <a:solidFill>
                  <a:schemeClr val="bg1"/>
                </a:solidFill>
              </a:defRPr>
            </a:lvl1pPr>
          </a:lstStyle>
          <a:p>
            <a:r>
              <a:rPr lang="en-US"/>
              <a:t>Click to add video</a:t>
            </a:r>
          </a:p>
        </p:txBody>
      </p:sp>
      <p:sp>
        <p:nvSpPr>
          <p:cNvPr id="11" name="Content Placeholder 2">
            <a:extLst>
              <a:ext uri="{FF2B5EF4-FFF2-40B4-BE49-F238E27FC236}">
                <a16:creationId xmlns:a16="http://schemas.microsoft.com/office/drawing/2014/main" id="{6EFB0556-953E-5CC9-F8D4-4C96C118783F}"/>
              </a:ext>
            </a:extLst>
          </p:cNvPr>
          <p:cNvSpPr>
            <a:spLocks noGrp="1"/>
          </p:cNvSpPr>
          <p:nvPr>
            <p:ph sz="half" idx="1" hasCustomPrompt="1"/>
          </p:nvPr>
        </p:nvSpPr>
        <p:spPr>
          <a:xfrm>
            <a:off x="838200" y="1825625"/>
            <a:ext cx="3106003" cy="4083453"/>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4" name="Slide Number Placeholder 5">
            <a:extLst>
              <a:ext uri="{FF2B5EF4-FFF2-40B4-BE49-F238E27FC236}">
                <a16:creationId xmlns:a16="http://schemas.microsoft.com/office/drawing/2014/main" id="{C72545EC-8FCC-E58A-BA3B-E8B66CB32FCA}"/>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8C2728D7-1F0C-3F2A-6B47-E5580942DEC0}"/>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96843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Vertical Vide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29A7C1-D8F2-FE8A-B103-E9AD8B710B8D}"/>
              </a:ext>
            </a:extLst>
          </p:cNvPr>
          <p:cNvSpPr>
            <a:spLocks noGrp="1"/>
          </p:cNvSpPr>
          <p:nvPr>
            <p:ph type="title" hasCustomPrompt="1"/>
          </p:nvPr>
        </p:nvSpPr>
        <p:spPr>
          <a:xfrm>
            <a:off x="838200" y="352425"/>
            <a:ext cx="677725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9" name="Media Placeholder 6">
            <a:extLst>
              <a:ext uri="{FF2B5EF4-FFF2-40B4-BE49-F238E27FC236}">
                <a16:creationId xmlns:a16="http://schemas.microsoft.com/office/drawing/2014/main" id="{1BB848F1-DF35-F924-D6BE-577E8859420A}"/>
              </a:ext>
            </a:extLst>
          </p:cNvPr>
          <p:cNvSpPr>
            <a:spLocks noGrp="1" noChangeAspect="1"/>
          </p:cNvSpPr>
          <p:nvPr>
            <p:ph type="media" sz="quarter" idx="13" hasCustomPrompt="1"/>
          </p:nvPr>
        </p:nvSpPr>
        <p:spPr>
          <a:xfrm>
            <a:off x="7964091" y="352425"/>
            <a:ext cx="3389709" cy="6026150"/>
          </a:xfrm>
          <a:solidFill>
            <a:schemeClr val="bg2">
              <a:alpha val="50000"/>
            </a:schemeClr>
          </a:solidFill>
        </p:spPr>
        <p:txBody>
          <a:bodyPr/>
          <a:lstStyle>
            <a:lvl1pPr marL="0" indent="0">
              <a:buNone/>
              <a:defRPr>
                <a:solidFill>
                  <a:schemeClr val="bg1"/>
                </a:solidFill>
              </a:defRPr>
            </a:lvl1pPr>
          </a:lstStyle>
          <a:p>
            <a:r>
              <a:rPr lang="en-US"/>
              <a:t>Click to add video</a:t>
            </a:r>
          </a:p>
        </p:txBody>
      </p:sp>
      <p:sp>
        <p:nvSpPr>
          <p:cNvPr id="17" name="Content Placeholder 2">
            <a:extLst>
              <a:ext uri="{FF2B5EF4-FFF2-40B4-BE49-F238E27FC236}">
                <a16:creationId xmlns:a16="http://schemas.microsoft.com/office/drawing/2014/main" id="{0AE30ECB-7E52-7BD6-F0EC-393CB54AAAAA}"/>
              </a:ext>
            </a:extLst>
          </p:cNvPr>
          <p:cNvSpPr>
            <a:spLocks noGrp="1"/>
          </p:cNvSpPr>
          <p:nvPr>
            <p:ph sz="half" idx="14" hasCustomPrompt="1"/>
          </p:nvPr>
        </p:nvSpPr>
        <p:spPr>
          <a:xfrm>
            <a:off x="838199" y="1825625"/>
            <a:ext cx="6777249" cy="4552950"/>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A8115F22-8850-A88D-1106-2C059E7AF3E4}"/>
              </a:ext>
            </a:extLst>
          </p:cNvPr>
          <p:cNvSpPr>
            <a:spLocks noGrp="1"/>
          </p:cNvSpPr>
          <p:nvPr>
            <p:ph type="sldNum" sz="quarter" idx="15"/>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FD18D912-5E63-FF03-6457-2261AE8A6ED4}"/>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28074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C6D3099D-67F2-1697-692B-B4367ED2590D}"/>
              </a:ext>
            </a:extLst>
          </p:cNvPr>
          <p:cNvSpPr>
            <a:spLocks noGrp="1"/>
          </p:cNvSpPr>
          <p:nvPr>
            <p:ph type="tbl" sz="quarter" idx="11"/>
          </p:nvPr>
        </p:nvSpPr>
        <p:spPr>
          <a:xfrm>
            <a:off x="6489700" y="352425"/>
            <a:ext cx="5092700" cy="6026150"/>
          </a:xfrm>
          <a:solidFill>
            <a:schemeClr val="bg2">
              <a:alpha val="50000"/>
            </a:schemeClr>
          </a:solidFill>
        </p:spPr>
        <p:txBody>
          <a:bodyPr/>
          <a:lstStyle>
            <a:lvl1pPr marL="0" indent="0">
              <a:buNone/>
              <a:defRPr>
                <a:solidFill>
                  <a:schemeClr val="bg1"/>
                </a:solidFill>
              </a:defRPr>
            </a:lvl1pPr>
          </a:lstStyle>
          <a:p>
            <a:r>
              <a:rPr lang="en-US"/>
              <a:t>Click icon to add table</a:t>
            </a:r>
          </a:p>
        </p:txBody>
      </p:sp>
      <p:sp>
        <p:nvSpPr>
          <p:cNvPr id="15" name="Title 1">
            <a:extLst>
              <a:ext uri="{FF2B5EF4-FFF2-40B4-BE49-F238E27FC236}">
                <a16:creationId xmlns:a16="http://schemas.microsoft.com/office/drawing/2014/main" id="{F5A2A01A-6FEC-CCCD-4A36-8AE0305F5CF6}"/>
              </a:ext>
            </a:extLst>
          </p:cNvPr>
          <p:cNvSpPr>
            <a:spLocks noGrp="1"/>
          </p:cNvSpPr>
          <p:nvPr>
            <p:ph type="title" hasCustomPrompt="1"/>
          </p:nvPr>
        </p:nvSpPr>
        <p:spPr>
          <a:xfrm>
            <a:off x="838200" y="352425"/>
            <a:ext cx="550065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7" name="Content Placeholder 2">
            <a:extLst>
              <a:ext uri="{FF2B5EF4-FFF2-40B4-BE49-F238E27FC236}">
                <a16:creationId xmlns:a16="http://schemas.microsoft.com/office/drawing/2014/main" id="{9BC8D117-7CA7-EF44-BF14-13A7738FA62C}"/>
              </a:ext>
            </a:extLst>
          </p:cNvPr>
          <p:cNvSpPr>
            <a:spLocks noGrp="1"/>
          </p:cNvSpPr>
          <p:nvPr>
            <p:ph sz="half" idx="12" hasCustomPrompt="1"/>
          </p:nvPr>
        </p:nvSpPr>
        <p:spPr>
          <a:xfrm>
            <a:off x="838199" y="1825625"/>
            <a:ext cx="5500651" cy="4552950"/>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832C0827-583E-B293-47E9-D0DBE564B230}"/>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02643789-547A-17AB-5E64-BED3078EB06C}"/>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566857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laying Metric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54C7-19E5-B626-A9F6-5958F3173E20}"/>
              </a:ext>
            </a:extLst>
          </p:cNvPr>
          <p:cNvSpPr>
            <a:spLocks noGrp="1"/>
          </p:cNvSpPr>
          <p:nvPr>
            <p:ph type="title"/>
          </p:nvPr>
        </p:nvSpPr>
        <p:spPr/>
        <p:txBody>
          <a:bodyPr/>
          <a:lstStyle/>
          <a:p>
            <a:r>
              <a:rPr lang="en-US"/>
              <a:t>Click to edit Master title style</a:t>
            </a:r>
          </a:p>
        </p:txBody>
      </p:sp>
      <p:graphicFrame>
        <p:nvGraphicFramePr>
          <p:cNvPr id="5" name="Chart 4">
            <a:extLst>
              <a:ext uri="{FF2B5EF4-FFF2-40B4-BE49-F238E27FC236}">
                <a16:creationId xmlns:a16="http://schemas.microsoft.com/office/drawing/2014/main" id="{6D4E49AB-764B-9683-A5A9-C57C37FE88CC}"/>
              </a:ext>
            </a:extLst>
          </p:cNvPr>
          <p:cNvGraphicFramePr/>
          <p:nvPr userDrawn="1">
            <p:extLst>
              <p:ext uri="{D42A27DB-BD31-4B8C-83A1-F6EECF244321}">
                <p14:modId xmlns:p14="http://schemas.microsoft.com/office/powerpoint/2010/main" val="3957315023"/>
              </p:ext>
            </p:extLst>
          </p:nvPr>
        </p:nvGraphicFramePr>
        <p:xfrm>
          <a:off x="838200" y="2573079"/>
          <a:ext cx="2881004" cy="35652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4468BC0-B4ED-7F4D-94A4-95227470AEA0}"/>
              </a:ext>
            </a:extLst>
          </p:cNvPr>
          <p:cNvGraphicFramePr/>
          <p:nvPr userDrawn="1">
            <p:extLst>
              <p:ext uri="{D42A27DB-BD31-4B8C-83A1-F6EECF244321}">
                <p14:modId xmlns:p14="http://schemas.microsoft.com/office/powerpoint/2010/main" val="4064768960"/>
              </p:ext>
            </p:extLst>
          </p:nvPr>
        </p:nvGraphicFramePr>
        <p:xfrm>
          <a:off x="4210681" y="2573079"/>
          <a:ext cx="2689849" cy="35652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9FF96A7-BD28-2519-AC79-D1DD9079B613}"/>
              </a:ext>
            </a:extLst>
          </p:cNvPr>
          <p:cNvSpPr txBox="1"/>
          <p:nvPr userDrawn="1"/>
        </p:nvSpPr>
        <p:spPr>
          <a:xfrm>
            <a:off x="8215745" y="2410691"/>
            <a:ext cx="3138055" cy="1508105"/>
          </a:xfrm>
          <a:prstGeom prst="rect">
            <a:avLst/>
          </a:prstGeom>
          <a:noFill/>
        </p:spPr>
        <p:txBody>
          <a:bodyPr wrap="square" rtlCol="0">
            <a:spAutoFit/>
          </a:bodyPr>
          <a:lstStyle/>
          <a:p>
            <a:r>
              <a:rPr lang="en-US" sz="7200" b="1">
                <a:solidFill>
                  <a:schemeClr val="tx2"/>
                </a:solidFill>
              </a:rPr>
              <a:t>XX%</a:t>
            </a:r>
          </a:p>
          <a:p>
            <a:r>
              <a:rPr lang="en-US" sz="2000" b="0">
                <a:solidFill>
                  <a:schemeClr val="tx1"/>
                </a:solidFill>
              </a:rPr>
              <a:t>Metric description here</a:t>
            </a:r>
          </a:p>
        </p:txBody>
      </p:sp>
      <p:sp>
        <p:nvSpPr>
          <p:cNvPr id="8" name="TextBox 7">
            <a:extLst>
              <a:ext uri="{FF2B5EF4-FFF2-40B4-BE49-F238E27FC236}">
                <a16:creationId xmlns:a16="http://schemas.microsoft.com/office/drawing/2014/main" id="{B722F50C-9783-C2AC-F7F1-9EC79EE0D72F}"/>
              </a:ext>
            </a:extLst>
          </p:cNvPr>
          <p:cNvSpPr txBox="1"/>
          <p:nvPr userDrawn="1"/>
        </p:nvSpPr>
        <p:spPr>
          <a:xfrm>
            <a:off x="8215744" y="4128242"/>
            <a:ext cx="3138055" cy="1508105"/>
          </a:xfrm>
          <a:prstGeom prst="rect">
            <a:avLst/>
          </a:prstGeom>
          <a:noFill/>
        </p:spPr>
        <p:txBody>
          <a:bodyPr wrap="square" rtlCol="0">
            <a:spAutoFit/>
          </a:bodyPr>
          <a:lstStyle/>
          <a:p>
            <a:r>
              <a:rPr lang="en-US" sz="7200" b="1">
                <a:solidFill>
                  <a:schemeClr val="accent1"/>
                </a:solidFill>
              </a:rPr>
              <a:t>XX%</a:t>
            </a:r>
          </a:p>
          <a:p>
            <a:r>
              <a:rPr lang="en-US" sz="2000" b="0">
                <a:solidFill>
                  <a:schemeClr val="tx1"/>
                </a:solidFill>
              </a:rPr>
              <a:t>Metric description here</a:t>
            </a:r>
          </a:p>
        </p:txBody>
      </p:sp>
      <p:pic>
        <p:nvPicPr>
          <p:cNvPr id="9" name="Picture 8">
            <a:extLst>
              <a:ext uri="{FF2B5EF4-FFF2-40B4-BE49-F238E27FC236}">
                <a16:creationId xmlns:a16="http://schemas.microsoft.com/office/drawing/2014/main" id="{4F52FFB3-FBDD-74E7-11DE-4E4D815270FE}"/>
              </a:ext>
            </a:extLst>
          </p:cNvPr>
          <p:cNvPicPr>
            <a:picLocks noChangeAspect="1"/>
          </p:cNvPicPr>
          <p:nvPr userDrawn="1"/>
        </p:nvPicPr>
        <p:blipFill>
          <a:blip r:embed="rId4">
            <a:alphaModFix amt="35000"/>
          </a:blip>
          <a:stretch>
            <a:fillRect/>
          </a:stretch>
        </p:blipFill>
        <p:spPr>
          <a:xfrm>
            <a:off x="8748215" y="6537219"/>
            <a:ext cx="3220873" cy="127140"/>
          </a:xfrm>
          <a:prstGeom prst="rect">
            <a:avLst/>
          </a:prstGeom>
        </p:spPr>
      </p:pic>
      <p:sp>
        <p:nvSpPr>
          <p:cNvPr id="12" name="Slide Number Placeholder 5">
            <a:extLst>
              <a:ext uri="{FF2B5EF4-FFF2-40B4-BE49-F238E27FC236}">
                <a16:creationId xmlns:a16="http://schemas.microsoft.com/office/drawing/2014/main" id="{3A2D1A73-E83C-3A35-548A-E6BF55280221}"/>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spTree>
    <p:extLst>
      <p:ext uri="{BB962C8B-B14F-4D97-AF65-F5344CB8AC3E}">
        <p14:creationId xmlns:p14="http://schemas.microsoft.com/office/powerpoint/2010/main" val="410864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able Placeholder 11">
            <a:extLst>
              <a:ext uri="{FF2B5EF4-FFF2-40B4-BE49-F238E27FC236}">
                <a16:creationId xmlns:a16="http://schemas.microsoft.com/office/drawing/2014/main" id="{37020F62-B894-E379-21C8-B2F952502490}"/>
              </a:ext>
            </a:extLst>
          </p:cNvPr>
          <p:cNvSpPr>
            <a:spLocks noGrp="1"/>
          </p:cNvSpPr>
          <p:nvPr>
            <p:ph type="tbl" sz="quarter" idx="12"/>
          </p:nvPr>
        </p:nvSpPr>
        <p:spPr>
          <a:xfrm>
            <a:off x="838200" y="1835151"/>
            <a:ext cx="5257800" cy="4543423"/>
          </a:xfrm>
          <a:solidFill>
            <a:schemeClr val="bg2">
              <a:alpha val="50000"/>
            </a:schemeClr>
          </a:solidFill>
        </p:spPr>
        <p:txBody>
          <a:bodyPr/>
          <a:lstStyle>
            <a:lvl1pPr marL="0" indent="0">
              <a:buNone/>
              <a:defRPr>
                <a:solidFill>
                  <a:schemeClr val="bg1"/>
                </a:solidFill>
              </a:defRPr>
            </a:lvl1pPr>
          </a:lstStyle>
          <a:p>
            <a:r>
              <a:rPr lang="en-US"/>
              <a:t>Click icon to add table</a:t>
            </a:r>
          </a:p>
        </p:txBody>
      </p:sp>
      <p:sp>
        <p:nvSpPr>
          <p:cNvPr id="12" name="Table Placeholder 11">
            <a:extLst>
              <a:ext uri="{FF2B5EF4-FFF2-40B4-BE49-F238E27FC236}">
                <a16:creationId xmlns:a16="http://schemas.microsoft.com/office/drawing/2014/main" id="{C6D3099D-67F2-1697-692B-B4367ED2590D}"/>
              </a:ext>
            </a:extLst>
          </p:cNvPr>
          <p:cNvSpPr>
            <a:spLocks noGrp="1"/>
          </p:cNvSpPr>
          <p:nvPr>
            <p:ph type="tbl" sz="quarter" idx="11"/>
          </p:nvPr>
        </p:nvSpPr>
        <p:spPr>
          <a:xfrm>
            <a:off x="6489700" y="352425"/>
            <a:ext cx="5092700" cy="6026150"/>
          </a:xfrm>
          <a:solidFill>
            <a:schemeClr val="bg2">
              <a:alpha val="50000"/>
            </a:schemeClr>
          </a:solidFill>
        </p:spPr>
        <p:txBody>
          <a:bodyPr/>
          <a:lstStyle>
            <a:lvl1pPr marL="0" indent="0">
              <a:buNone/>
              <a:defRPr>
                <a:solidFill>
                  <a:schemeClr val="bg1"/>
                </a:solidFill>
              </a:defRPr>
            </a:lvl1pPr>
          </a:lstStyle>
          <a:p>
            <a:r>
              <a:rPr lang="en-US"/>
              <a:t>Click icon to add table</a:t>
            </a:r>
          </a:p>
        </p:txBody>
      </p:sp>
      <p:sp>
        <p:nvSpPr>
          <p:cNvPr id="6" name="Title 1">
            <a:extLst>
              <a:ext uri="{FF2B5EF4-FFF2-40B4-BE49-F238E27FC236}">
                <a16:creationId xmlns:a16="http://schemas.microsoft.com/office/drawing/2014/main" id="{3611012C-8656-BB88-01EE-C9ADB3AA3773}"/>
              </a:ext>
            </a:extLst>
          </p:cNvPr>
          <p:cNvSpPr>
            <a:spLocks noGrp="1"/>
          </p:cNvSpPr>
          <p:nvPr>
            <p:ph type="title" hasCustomPrompt="1"/>
          </p:nvPr>
        </p:nvSpPr>
        <p:spPr>
          <a:xfrm>
            <a:off x="838200" y="352425"/>
            <a:ext cx="52578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4" name="Slide Number Placeholder 5">
            <a:extLst>
              <a:ext uri="{FF2B5EF4-FFF2-40B4-BE49-F238E27FC236}">
                <a16:creationId xmlns:a16="http://schemas.microsoft.com/office/drawing/2014/main" id="{6CB6E697-4C7A-3F6E-B022-5D1841A4F22D}"/>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47E2139D-2516-EDCA-C4BC-72A4177C6003}"/>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61239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E9E5-C0A3-25DA-DBDD-330BFFE72F29}"/>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9" name="Chart Placeholder 8">
            <a:extLst>
              <a:ext uri="{FF2B5EF4-FFF2-40B4-BE49-F238E27FC236}">
                <a16:creationId xmlns:a16="http://schemas.microsoft.com/office/drawing/2014/main" id="{12C11574-B905-C01B-F56B-CC89C4F7743C}"/>
              </a:ext>
            </a:extLst>
          </p:cNvPr>
          <p:cNvSpPr>
            <a:spLocks noGrp="1"/>
          </p:cNvSpPr>
          <p:nvPr>
            <p:ph type="chart" sz="quarter" idx="10"/>
          </p:nvPr>
        </p:nvSpPr>
        <p:spPr>
          <a:xfrm>
            <a:off x="838200" y="1866900"/>
            <a:ext cx="10515600" cy="4483100"/>
          </a:xfrm>
          <a:solidFill>
            <a:schemeClr val="bg2">
              <a:alpha val="50000"/>
            </a:schemeClr>
          </a:solidFill>
        </p:spPr>
        <p:txBody>
          <a:bodyPr/>
          <a:lstStyle>
            <a:lvl1pPr>
              <a:defRPr>
                <a:solidFill>
                  <a:schemeClr val="bg1"/>
                </a:solidFill>
              </a:defRPr>
            </a:lvl1pPr>
          </a:lstStyle>
          <a:p>
            <a:r>
              <a:rPr lang="en-US"/>
              <a:t>Click icon to add chart</a:t>
            </a:r>
          </a:p>
        </p:txBody>
      </p:sp>
      <p:sp>
        <p:nvSpPr>
          <p:cNvPr id="4" name="Slide Number Placeholder 5">
            <a:extLst>
              <a:ext uri="{FF2B5EF4-FFF2-40B4-BE49-F238E27FC236}">
                <a16:creationId xmlns:a16="http://schemas.microsoft.com/office/drawing/2014/main" id="{9904C280-9CE2-1493-0B78-4C0193F454F1}"/>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E75EE819-EDCE-DABA-CE4E-D63404E91B21}"/>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42637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DBF2883-05D0-9499-8C9F-119186497442}"/>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70C4E978-E765-017E-F787-093CEA48A5AF}"/>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77469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2" name="Title 1">
            <a:extLst>
              <a:ext uri="{FF2B5EF4-FFF2-40B4-BE49-F238E27FC236}">
                <a16:creationId xmlns:a16="http://schemas.microsoft.com/office/drawing/2014/main" id="{6064FF22-E12C-7E5B-CE9A-21F971DFF227}"/>
              </a:ext>
            </a:extLst>
          </p:cNvPr>
          <p:cNvSpPr>
            <a:spLocks noGrp="1"/>
          </p:cNvSpPr>
          <p:nvPr>
            <p:ph type="ctrTitle" hasCustomPrompt="1"/>
          </p:nvPr>
        </p:nvSpPr>
        <p:spPr>
          <a:xfrm>
            <a:off x="1524000" y="1326398"/>
            <a:ext cx="9144000" cy="2258956"/>
          </a:xfrm>
          <a:prstGeom prst="rect">
            <a:avLst/>
          </a:prstGeom>
        </p:spPr>
        <p:txBody>
          <a:bodyPr anchor="b">
            <a:normAutofit/>
          </a:bodyPr>
          <a:lstStyle>
            <a:lvl1pPr algn="l">
              <a:lnSpc>
                <a:spcPct val="100000"/>
              </a:lnSpc>
              <a:defRPr sz="7200" b="0" i="0" spc="0">
                <a:solidFill>
                  <a:schemeClr val="tx2"/>
                </a:solidFill>
                <a:latin typeface="Work Sans ExtraBold" pitchFamily="50" charset="0"/>
                <a:cs typeface="Work Sans ExtraBold" pitchFamily="50" charset="0"/>
              </a:defRPr>
            </a:lvl1pPr>
          </a:lstStyle>
          <a:p>
            <a:r>
              <a:rPr lang="en-US"/>
              <a:t>Click to Add Title</a:t>
            </a:r>
          </a:p>
        </p:txBody>
      </p:sp>
      <p:sp>
        <p:nvSpPr>
          <p:cNvPr id="3" name="Subtitle 2">
            <a:extLst>
              <a:ext uri="{FF2B5EF4-FFF2-40B4-BE49-F238E27FC236}">
                <a16:creationId xmlns:a16="http://schemas.microsoft.com/office/drawing/2014/main" id="{09E82FF0-813E-EB2F-4E89-48263C2EBC25}"/>
              </a:ext>
            </a:extLst>
          </p:cNvPr>
          <p:cNvSpPr>
            <a:spLocks noGrp="1"/>
          </p:cNvSpPr>
          <p:nvPr>
            <p:ph type="subTitle" idx="1" hasCustomPrompt="1"/>
          </p:nvPr>
        </p:nvSpPr>
        <p:spPr>
          <a:xfrm>
            <a:off x="1524000" y="3677429"/>
            <a:ext cx="9144000" cy="1299403"/>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8" name="Text Placeholder 7">
            <a:extLst>
              <a:ext uri="{FF2B5EF4-FFF2-40B4-BE49-F238E27FC236}">
                <a16:creationId xmlns:a16="http://schemas.microsoft.com/office/drawing/2014/main" id="{08C55407-B2AB-B015-9108-2BA39C6B01A8}"/>
              </a:ext>
            </a:extLst>
          </p:cNvPr>
          <p:cNvSpPr>
            <a:spLocks noGrp="1"/>
          </p:cNvSpPr>
          <p:nvPr>
            <p:ph type="body" sz="quarter" idx="12" hasCustomPrompt="1"/>
          </p:nvPr>
        </p:nvSpPr>
        <p:spPr>
          <a:xfrm>
            <a:off x="1524001" y="5206004"/>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Presenter Name:</a:t>
            </a:r>
          </a:p>
        </p:txBody>
      </p:sp>
      <p:sp>
        <p:nvSpPr>
          <p:cNvPr id="19" name="Text Placeholder 7">
            <a:extLst>
              <a:ext uri="{FF2B5EF4-FFF2-40B4-BE49-F238E27FC236}">
                <a16:creationId xmlns:a16="http://schemas.microsoft.com/office/drawing/2014/main" id="{684C267B-F002-F043-981C-6C7C01751CFF}"/>
              </a:ext>
            </a:extLst>
          </p:cNvPr>
          <p:cNvSpPr>
            <a:spLocks noGrp="1"/>
          </p:cNvSpPr>
          <p:nvPr>
            <p:ph type="body" sz="quarter" idx="13" hasCustomPrompt="1"/>
          </p:nvPr>
        </p:nvSpPr>
        <p:spPr>
          <a:xfrm>
            <a:off x="1524001" y="5511302"/>
            <a:ext cx="9144000" cy="186810"/>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Location:</a:t>
            </a:r>
          </a:p>
        </p:txBody>
      </p:sp>
      <p:sp>
        <p:nvSpPr>
          <p:cNvPr id="20" name="Text Placeholder 7">
            <a:extLst>
              <a:ext uri="{FF2B5EF4-FFF2-40B4-BE49-F238E27FC236}">
                <a16:creationId xmlns:a16="http://schemas.microsoft.com/office/drawing/2014/main" id="{EFDAF813-EE81-38B1-6924-F7EF6D907401}"/>
              </a:ext>
            </a:extLst>
          </p:cNvPr>
          <p:cNvSpPr>
            <a:spLocks noGrp="1"/>
          </p:cNvSpPr>
          <p:nvPr>
            <p:ph type="body" sz="quarter" idx="14" hasCustomPrompt="1"/>
          </p:nvPr>
        </p:nvSpPr>
        <p:spPr>
          <a:xfrm>
            <a:off x="1524001" y="5816600"/>
            <a:ext cx="9144000" cy="186810"/>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Date:</a:t>
            </a:r>
          </a:p>
        </p:txBody>
      </p:sp>
      <p:pic>
        <p:nvPicPr>
          <p:cNvPr id="9" name="Picture 8" descr="A red and white sign&#10;&#10;Description automatically generated with low confidence">
            <a:extLst>
              <a:ext uri="{FF2B5EF4-FFF2-40B4-BE49-F238E27FC236}">
                <a16:creationId xmlns:a16="http://schemas.microsoft.com/office/drawing/2014/main" id="{A9495507-9B61-569A-EE61-C88B4593A0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5846" y="269223"/>
            <a:ext cx="725656" cy="676383"/>
          </a:xfrm>
          <a:prstGeom prst="rect">
            <a:avLst/>
          </a:prstGeom>
        </p:spPr>
      </p:pic>
      <p:pic>
        <p:nvPicPr>
          <p:cNvPr id="11" name="Picture 10">
            <a:extLst>
              <a:ext uri="{FF2B5EF4-FFF2-40B4-BE49-F238E27FC236}">
                <a16:creationId xmlns:a16="http://schemas.microsoft.com/office/drawing/2014/main" id="{1A2D893D-C09F-AAC5-0EF9-D8A1441522CB}"/>
              </a:ext>
            </a:extLst>
          </p:cNvPr>
          <p:cNvPicPr>
            <a:picLocks noChangeAspect="1"/>
          </p:cNvPicPr>
          <p:nvPr userDrawn="1"/>
        </p:nvPicPr>
        <p:blipFill>
          <a:blip r:embed="rId4"/>
          <a:stretch>
            <a:fillRect/>
          </a:stretch>
        </p:blipFill>
        <p:spPr>
          <a:xfrm>
            <a:off x="10850850" y="409543"/>
            <a:ext cx="1055304" cy="395739"/>
          </a:xfrm>
          <a:prstGeom prst="rect">
            <a:avLst/>
          </a:prstGeom>
        </p:spPr>
      </p:pic>
      <p:sp>
        <p:nvSpPr>
          <p:cNvPr id="12" name="Rectangle 11">
            <a:extLst>
              <a:ext uri="{FF2B5EF4-FFF2-40B4-BE49-F238E27FC236}">
                <a16:creationId xmlns:a16="http://schemas.microsoft.com/office/drawing/2014/main" id="{F8D296F6-1ECC-9C1C-EF92-62533CDF971D}"/>
              </a:ext>
            </a:extLst>
          </p:cNvPr>
          <p:cNvSpPr/>
          <p:nvPr userDrawn="1"/>
        </p:nvSpPr>
        <p:spPr>
          <a:xfrm>
            <a:off x="0" y="1220505"/>
            <a:ext cx="12192000" cy="27432"/>
          </a:xfrm>
          <a:prstGeom prst="rect">
            <a:avLst/>
          </a:prstGeom>
          <a:solidFill>
            <a:srgbClr val="EBEBE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346A39-75B0-0A20-05B5-193026D193FD}"/>
              </a:ext>
            </a:extLst>
          </p:cNvPr>
          <p:cNvPicPr>
            <a:picLocks noChangeAspect="1"/>
          </p:cNvPicPr>
          <p:nvPr userDrawn="1"/>
        </p:nvPicPr>
        <p:blipFill>
          <a:blip r:embed="rId5"/>
          <a:stretch>
            <a:fillRect/>
          </a:stretch>
        </p:blipFill>
        <p:spPr>
          <a:xfrm>
            <a:off x="1165327" y="488825"/>
            <a:ext cx="1851298" cy="241078"/>
          </a:xfrm>
          <a:prstGeom prst="rect">
            <a:avLst/>
          </a:prstGeom>
        </p:spPr>
      </p:pic>
    </p:spTree>
    <p:extLst>
      <p:ext uri="{BB962C8B-B14F-4D97-AF65-F5344CB8AC3E}">
        <p14:creationId xmlns:p14="http://schemas.microsoft.com/office/powerpoint/2010/main" val="1016072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 Our Grit, Our Glo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9FDF8F-3EFB-6375-01F6-8743E35C13D9}"/>
              </a:ext>
            </a:extLst>
          </p:cNvPr>
          <p:cNvPicPr>
            <a:picLocks noChangeAspect="1"/>
          </p:cNvPicPr>
          <p:nvPr/>
        </p:nvPicPr>
        <p:blipFill>
          <a:blip r:embed="rId2"/>
          <a:stretch>
            <a:fillRect/>
          </a:stretch>
        </p:blipFill>
        <p:spPr>
          <a:xfrm>
            <a:off x="2967990" y="1527660"/>
            <a:ext cx="6256020" cy="3802679"/>
          </a:xfrm>
          <a:prstGeom prst="rect">
            <a:avLst/>
          </a:prstGeom>
        </p:spPr>
      </p:pic>
      <p:sp>
        <p:nvSpPr>
          <p:cNvPr id="2" name="Text Placeholder 7">
            <a:extLst>
              <a:ext uri="{FF2B5EF4-FFF2-40B4-BE49-F238E27FC236}">
                <a16:creationId xmlns:a16="http://schemas.microsoft.com/office/drawing/2014/main" id="{75BDA3EC-0CC0-3883-1715-53623F415648}"/>
              </a:ext>
            </a:extLst>
          </p:cNvPr>
          <p:cNvSpPr>
            <a:spLocks noGrp="1"/>
          </p:cNvSpPr>
          <p:nvPr>
            <p:ph type="body" sz="quarter" idx="12" hasCustomPrompt="1"/>
          </p:nvPr>
        </p:nvSpPr>
        <p:spPr>
          <a:xfrm>
            <a:off x="838200" y="6376338"/>
            <a:ext cx="7818780" cy="365125"/>
          </a:xfrm>
          <a:noFill/>
        </p:spPr>
        <p:txBody>
          <a:bodyPr anchor="ctr">
            <a:normAutofit/>
          </a:bodyPr>
          <a:lstStyle>
            <a:lvl1pPr marL="0" indent="0">
              <a:buNone/>
              <a:defRPr sz="1200" i="0">
                <a:solidFill>
                  <a:schemeClr val="tx1">
                    <a:lumMod val="50000"/>
                    <a:lumOff val="50000"/>
                  </a:schemeClr>
                </a:solidFill>
                <a:latin typeface="+mn-lt"/>
                <a:cs typeface="Times New Roman" panose="02020603050405020304" pitchFamily="18" charset="0"/>
              </a:defRPr>
            </a:lvl1pPr>
          </a:lstStyle>
          <a:p>
            <a:pPr lvl="0"/>
            <a:r>
              <a:rPr lang="en-US"/>
              <a:t>Optional Section Indicator</a:t>
            </a:r>
          </a:p>
        </p:txBody>
      </p:sp>
      <p:sp>
        <p:nvSpPr>
          <p:cNvPr id="3" name="Slide Number Placeholder 5">
            <a:extLst>
              <a:ext uri="{FF2B5EF4-FFF2-40B4-BE49-F238E27FC236}">
                <a16:creationId xmlns:a16="http://schemas.microsoft.com/office/drawing/2014/main" id="{1137A415-3449-18D9-8B6A-8507620A1DBE}"/>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8859FCF2-DB09-A2F7-A730-09B1A595977F}"/>
              </a:ext>
            </a:extLst>
          </p:cNvPr>
          <p:cNvPicPr>
            <a:picLocks noChangeAspect="1"/>
          </p:cNvPicPr>
          <p:nvPr userDrawn="1"/>
        </p:nvPicPr>
        <p:blipFill>
          <a:blip r:embed="rId3">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951959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and Contact Info 2">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4" name="Title 1">
            <a:extLst>
              <a:ext uri="{FF2B5EF4-FFF2-40B4-BE49-F238E27FC236}">
                <a16:creationId xmlns:a16="http://schemas.microsoft.com/office/drawing/2014/main" id="{FF5E67AE-30EA-29B7-3949-1415DBE3DDCF}"/>
              </a:ext>
            </a:extLst>
          </p:cNvPr>
          <p:cNvSpPr>
            <a:spLocks noGrp="1"/>
          </p:cNvSpPr>
          <p:nvPr>
            <p:ph type="ctrTitle" hasCustomPrompt="1"/>
          </p:nvPr>
        </p:nvSpPr>
        <p:spPr>
          <a:xfrm>
            <a:off x="1524000" y="1170044"/>
            <a:ext cx="9144000" cy="2258956"/>
          </a:xfrm>
          <a:prstGeom prst="rect">
            <a:avLst/>
          </a:prstGeom>
        </p:spPr>
        <p:txBody>
          <a:bodyPr anchor="b">
            <a:normAutofit/>
          </a:bodyPr>
          <a:lstStyle>
            <a:lvl1pPr algn="l">
              <a:lnSpc>
                <a:spcPct val="100000"/>
              </a:lnSpc>
              <a:defRPr sz="7200" b="0" i="0" spc="0">
                <a:solidFill>
                  <a:schemeClr val="tx2"/>
                </a:solidFill>
                <a:latin typeface="+mj-lt"/>
                <a:cs typeface="Arial Narrow" panose="020B0604020202020204" pitchFamily="34" charset="0"/>
              </a:defRPr>
            </a:lvl1pPr>
          </a:lstStyle>
          <a:p>
            <a:r>
              <a:rPr lang="en-US"/>
              <a:t>Click to Add Title</a:t>
            </a:r>
          </a:p>
        </p:txBody>
      </p:sp>
      <p:sp>
        <p:nvSpPr>
          <p:cNvPr id="6" name="Subtitle 2">
            <a:extLst>
              <a:ext uri="{FF2B5EF4-FFF2-40B4-BE49-F238E27FC236}">
                <a16:creationId xmlns:a16="http://schemas.microsoft.com/office/drawing/2014/main" id="{6CD46D1B-10B8-F5B0-D366-D916F6F268FE}"/>
              </a:ext>
            </a:extLst>
          </p:cNvPr>
          <p:cNvSpPr>
            <a:spLocks noGrp="1"/>
          </p:cNvSpPr>
          <p:nvPr>
            <p:ph type="subTitle" idx="1" hasCustomPrompt="1"/>
          </p:nvPr>
        </p:nvSpPr>
        <p:spPr>
          <a:xfrm>
            <a:off x="1524000" y="3521076"/>
            <a:ext cx="9144000" cy="993310"/>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ext Placeholder 7">
            <a:extLst>
              <a:ext uri="{FF2B5EF4-FFF2-40B4-BE49-F238E27FC236}">
                <a16:creationId xmlns:a16="http://schemas.microsoft.com/office/drawing/2014/main" id="{9D4BD038-5F7A-2D26-55BA-DEDCAFBD515A}"/>
              </a:ext>
            </a:extLst>
          </p:cNvPr>
          <p:cNvSpPr>
            <a:spLocks noGrp="1"/>
          </p:cNvSpPr>
          <p:nvPr>
            <p:ph type="body" sz="quarter" idx="12" hasCustomPrompt="1"/>
          </p:nvPr>
        </p:nvSpPr>
        <p:spPr>
          <a:xfrm>
            <a:off x="1524000" y="4602056"/>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Presenter Name:</a:t>
            </a:r>
          </a:p>
        </p:txBody>
      </p:sp>
      <p:sp>
        <p:nvSpPr>
          <p:cNvPr id="9" name="Text Placeholder 7">
            <a:extLst>
              <a:ext uri="{FF2B5EF4-FFF2-40B4-BE49-F238E27FC236}">
                <a16:creationId xmlns:a16="http://schemas.microsoft.com/office/drawing/2014/main" id="{0D802DCE-FD26-016F-BF04-06AFA6C0A98B}"/>
              </a:ext>
            </a:extLst>
          </p:cNvPr>
          <p:cNvSpPr>
            <a:spLocks noGrp="1"/>
          </p:cNvSpPr>
          <p:nvPr>
            <p:ph type="body" sz="quarter" idx="13" hasCustomPrompt="1"/>
          </p:nvPr>
        </p:nvSpPr>
        <p:spPr>
          <a:xfrm>
            <a:off x="1523999" y="5065834"/>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Email:</a:t>
            </a:r>
          </a:p>
        </p:txBody>
      </p:sp>
      <p:sp>
        <p:nvSpPr>
          <p:cNvPr id="10" name="Text Placeholder 7">
            <a:extLst>
              <a:ext uri="{FF2B5EF4-FFF2-40B4-BE49-F238E27FC236}">
                <a16:creationId xmlns:a16="http://schemas.microsoft.com/office/drawing/2014/main" id="{AD6417C0-3C17-6B28-A087-9A62B446E96E}"/>
              </a:ext>
            </a:extLst>
          </p:cNvPr>
          <p:cNvSpPr>
            <a:spLocks noGrp="1"/>
          </p:cNvSpPr>
          <p:nvPr>
            <p:ph type="body" sz="quarter" idx="14" hasCustomPrompt="1"/>
          </p:nvPr>
        </p:nvSpPr>
        <p:spPr>
          <a:xfrm>
            <a:off x="1523999" y="5529612"/>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Phone Number:</a:t>
            </a:r>
          </a:p>
        </p:txBody>
      </p:sp>
      <p:pic>
        <p:nvPicPr>
          <p:cNvPr id="2" name="Picture 1">
            <a:extLst>
              <a:ext uri="{FF2B5EF4-FFF2-40B4-BE49-F238E27FC236}">
                <a16:creationId xmlns:a16="http://schemas.microsoft.com/office/drawing/2014/main" id="{D31D03DA-A514-114D-182D-B58788DDFB1E}"/>
              </a:ext>
            </a:extLst>
          </p:cNvPr>
          <p:cNvPicPr>
            <a:picLocks noChangeAspect="1"/>
          </p:cNvPicPr>
          <p:nvPr userDrawn="1"/>
        </p:nvPicPr>
        <p:blipFill>
          <a:blip r:embed="rId3">
            <a:alphaModFix amt="85000"/>
          </a:blip>
          <a:stretch>
            <a:fillRect/>
          </a:stretch>
        </p:blipFill>
        <p:spPr>
          <a:xfrm>
            <a:off x="285847" y="279212"/>
            <a:ext cx="3644708" cy="143870"/>
          </a:xfrm>
          <a:prstGeom prst="rect">
            <a:avLst/>
          </a:prstGeom>
        </p:spPr>
      </p:pic>
    </p:spTree>
    <p:extLst>
      <p:ext uri="{BB962C8B-B14F-4D97-AF65-F5344CB8AC3E}">
        <p14:creationId xmlns:p14="http://schemas.microsoft.com/office/powerpoint/2010/main" val="338791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and Contact Inf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8D8119-A1B4-C49C-D77E-E01CA26F466E}"/>
              </a:ext>
            </a:extLst>
          </p:cNvPr>
          <p:cNvPicPr>
            <a:picLocks noChangeAspect="1"/>
          </p:cNvPicPr>
          <p:nvPr userDrawn="1"/>
        </p:nvPicPr>
        <p:blipFill>
          <a:blip r:embed="rId2"/>
          <a:stretch>
            <a:fillRect/>
          </a:stretch>
        </p:blipFill>
        <p:spPr>
          <a:xfrm>
            <a:off x="1165327" y="488825"/>
            <a:ext cx="1851298" cy="24107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2" name="Title 1">
            <a:extLst>
              <a:ext uri="{FF2B5EF4-FFF2-40B4-BE49-F238E27FC236}">
                <a16:creationId xmlns:a16="http://schemas.microsoft.com/office/drawing/2014/main" id="{6064FF22-E12C-7E5B-CE9A-21F971DFF227}"/>
              </a:ext>
            </a:extLst>
          </p:cNvPr>
          <p:cNvSpPr>
            <a:spLocks noGrp="1"/>
          </p:cNvSpPr>
          <p:nvPr>
            <p:ph type="ctrTitle" hasCustomPrompt="1"/>
          </p:nvPr>
        </p:nvSpPr>
        <p:spPr>
          <a:xfrm>
            <a:off x="1524000" y="1326398"/>
            <a:ext cx="9144000" cy="2258956"/>
          </a:xfrm>
          <a:prstGeom prst="rect">
            <a:avLst/>
          </a:prstGeom>
        </p:spPr>
        <p:txBody>
          <a:bodyPr anchor="b">
            <a:normAutofit/>
          </a:bodyPr>
          <a:lstStyle>
            <a:lvl1pPr algn="l">
              <a:lnSpc>
                <a:spcPct val="100000"/>
              </a:lnSpc>
              <a:defRPr sz="7200" b="0" i="0" spc="0">
                <a:solidFill>
                  <a:schemeClr val="tx2"/>
                </a:solidFill>
                <a:latin typeface="+mj-lt"/>
                <a:cs typeface="Arial Narrow" panose="020B0604020202020204" pitchFamily="34" charset="0"/>
              </a:defRPr>
            </a:lvl1pPr>
          </a:lstStyle>
          <a:p>
            <a:r>
              <a:rPr lang="en-US"/>
              <a:t>Click to Add Title</a:t>
            </a:r>
          </a:p>
        </p:txBody>
      </p:sp>
      <p:sp>
        <p:nvSpPr>
          <p:cNvPr id="3" name="Subtitle 2">
            <a:extLst>
              <a:ext uri="{FF2B5EF4-FFF2-40B4-BE49-F238E27FC236}">
                <a16:creationId xmlns:a16="http://schemas.microsoft.com/office/drawing/2014/main" id="{09E82FF0-813E-EB2F-4E89-48263C2EBC25}"/>
              </a:ext>
            </a:extLst>
          </p:cNvPr>
          <p:cNvSpPr>
            <a:spLocks noGrp="1"/>
          </p:cNvSpPr>
          <p:nvPr>
            <p:ph type="subTitle" idx="1" hasCustomPrompt="1"/>
          </p:nvPr>
        </p:nvSpPr>
        <p:spPr>
          <a:xfrm>
            <a:off x="1524000" y="3677430"/>
            <a:ext cx="9144000" cy="993310"/>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8" name="Text Placeholder 7">
            <a:extLst>
              <a:ext uri="{FF2B5EF4-FFF2-40B4-BE49-F238E27FC236}">
                <a16:creationId xmlns:a16="http://schemas.microsoft.com/office/drawing/2014/main" id="{08C55407-B2AB-B015-9108-2BA39C6B01A8}"/>
              </a:ext>
            </a:extLst>
          </p:cNvPr>
          <p:cNvSpPr>
            <a:spLocks noGrp="1"/>
          </p:cNvSpPr>
          <p:nvPr>
            <p:ph type="body" sz="quarter" idx="12" hasCustomPrompt="1"/>
          </p:nvPr>
        </p:nvSpPr>
        <p:spPr>
          <a:xfrm>
            <a:off x="1524000" y="4758410"/>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Presenter Name:</a:t>
            </a:r>
          </a:p>
        </p:txBody>
      </p:sp>
      <p:sp>
        <p:nvSpPr>
          <p:cNvPr id="19" name="Text Placeholder 7">
            <a:extLst>
              <a:ext uri="{FF2B5EF4-FFF2-40B4-BE49-F238E27FC236}">
                <a16:creationId xmlns:a16="http://schemas.microsoft.com/office/drawing/2014/main" id="{684C267B-F002-F043-981C-6C7C01751CFF}"/>
              </a:ext>
            </a:extLst>
          </p:cNvPr>
          <p:cNvSpPr>
            <a:spLocks noGrp="1"/>
          </p:cNvSpPr>
          <p:nvPr>
            <p:ph type="body" sz="quarter" idx="13" hasCustomPrompt="1"/>
          </p:nvPr>
        </p:nvSpPr>
        <p:spPr>
          <a:xfrm>
            <a:off x="1523999" y="5222188"/>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Email:</a:t>
            </a:r>
          </a:p>
        </p:txBody>
      </p:sp>
      <p:sp>
        <p:nvSpPr>
          <p:cNvPr id="20" name="Text Placeholder 7">
            <a:extLst>
              <a:ext uri="{FF2B5EF4-FFF2-40B4-BE49-F238E27FC236}">
                <a16:creationId xmlns:a16="http://schemas.microsoft.com/office/drawing/2014/main" id="{EFDAF813-EE81-38B1-6924-F7EF6D907401}"/>
              </a:ext>
            </a:extLst>
          </p:cNvPr>
          <p:cNvSpPr>
            <a:spLocks noGrp="1"/>
          </p:cNvSpPr>
          <p:nvPr>
            <p:ph type="body" sz="quarter" idx="14" hasCustomPrompt="1"/>
          </p:nvPr>
        </p:nvSpPr>
        <p:spPr>
          <a:xfrm>
            <a:off x="1523999" y="5685966"/>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Phone Number:</a:t>
            </a:r>
          </a:p>
        </p:txBody>
      </p:sp>
      <p:pic>
        <p:nvPicPr>
          <p:cNvPr id="9" name="Picture 8" descr="A red and white sign&#10;&#10;Description automatically generated with low confidence">
            <a:extLst>
              <a:ext uri="{FF2B5EF4-FFF2-40B4-BE49-F238E27FC236}">
                <a16:creationId xmlns:a16="http://schemas.microsoft.com/office/drawing/2014/main" id="{A9495507-9B61-569A-EE61-C88B4593A0A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5846" y="269223"/>
            <a:ext cx="725656" cy="676383"/>
          </a:xfrm>
          <a:prstGeom prst="rect">
            <a:avLst/>
          </a:prstGeom>
        </p:spPr>
      </p:pic>
      <p:pic>
        <p:nvPicPr>
          <p:cNvPr id="11" name="Picture 10">
            <a:extLst>
              <a:ext uri="{FF2B5EF4-FFF2-40B4-BE49-F238E27FC236}">
                <a16:creationId xmlns:a16="http://schemas.microsoft.com/office/drawing/2014/main" id="{1A2D893D-C09F-AAC5-0EF9-D8A1441522CB}"/>
              </a:ext>
            </a:extLst>
          </p:cNvPr>
          <p:cNvPicPr>
            <a:picLocks noChangeAspect="1"/>
          </p:cNvPicPr>
          <p:nvPr userDrawn="1"/>
        </p:nvPicPr>
        <p:blipFill>
          <a:blip r:embed="rId5"/>
          <a:stretch>
            <a:fillRect/>
          </a:stretch>
        </p:blipFill>
        <p:spPr>
          <a:xfrm>
            <a:off x="10850850" y="409543"/>
            <a:ext cx="1055304" cy="395739"/>
          </a:xfrm>
          <a:prstGeom prst="rect">
            <a:avLst/>
          </a:prstGeom>
        </p:spPr>
      </p:pic>
      <p:sp>
        <p:nvSpPr>
          <p:cNvPr id="12" name="Rectangle 11">
            <a:extLst>
              <a:ext uri="{FF2B5EF4-FFF2-40B4-BE49-F238E27FC236}">
                <a16:creationId xmlns:a16="http://schemas.microsoft.com/office/drawing/2014/main" id="{F8D296F6-1ECC-9C1C-EF92-62533CDF971D}"/>
              </a:ext>
            </a:extLst>
          </p:cNvPr>
          <p:cNvSpPr/>
          <p:nvPr userDrawn="1"/>
        </p:nvSpPr>
        <p:spPr>
          <a:xfrm>
            <a:off x="0" y="1220505"/>
            <a:ext cx="12192000" cy="27432"/>
          </a:xfrm>
          <a:prstGeom prst="rect">
            <a:avLst/>
          </a:prstGeom>
          <a:solidFill>
            <a:srgbClr val="EBEBE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878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utro">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7D2CBA-C5C1-887A-2C15-C6CE907DE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E3DC7B8-BD85-782C-C34A-FF915ABEB0D9}"/>
              </a:ext>
            </a:extLst>
          </p:cNvPr>
          <p:cNvSpPr txBox="1"/>
          <p:nvPr/>
        </p:nvSpPr>
        <p:spPr>
          <a:xfrm>
            <a:off x="6191536" y="6349624"/>
            <a:ext cx="5825490" cy="338554"/>
          </a:xfrm>
          <a:prstGeom prst="rect">
            <a:avLst/>
          </a:prstGeom>
          <a:noFill/>
        </p:spPr>
        <p:txBody>
          <a:bodyPr wrap="square" rtlCol="0">
            <a:spAutoFit/>
          </a:bodyPr>
          <a:lstStyle/>
          <a:p>
            <a:pPr algn="r"/>
            <a:r>
              <a:rPr lang="en-US" sz="800">
                <a:solidFill>
                  <a:schemeClr val="bg1"/>
                </a:solidFill>
                <a:effectLst/>
              </a:rPr>
              <a:t>The University of Nebraska does not discriminate based upon any protected status. Please see </a:t>
            </a:r>
            <a:r>
              <a:rPr lang="en-US" sz="800" err="1">
                <a:solidFill>
                  <a:schemeClr val="bg1"/>
                </a:solidFill>
                <a:effectLst/>
              </a:rPr>
              <a:t>go.unl.edu</a:t>
            </a:r>
            <a:r>
              <a:rPr lang="en-US" sz="800">
                <a:solidFill>
                  <a:schemeClr val="bg1"/>
                </a:solidFill>
                <a:effectLst/>
              </a:rPr>
              <a:t>/nondiscrimination. </a:t>
            </a:r>
            <a:br>
              <a:rPr lang="en-US" sz="800">
                <a:solidFill>
                  <a:schemeClr val="bg1"/>
                </a:solidFill>
                <a:effectLst/>
              </a:rPr>
            </a:br>
            <a:r>
              <a:rPr lang="en-US" sz="800">
                <a:solidFill>
                  <a:schemeClr val="bg1"/>
                </a:solidFill>
                <a:effectLst/>
              </a:rPr>
              <a:t>©2023. The Board of Regents of the University of Nebraska. All rights reserved.</a:t>
            </a:r>
          </a:p>
        </p:txBody>
      </p:sp>
    </p:spTree>
    <p:extLst>
      <p:ext uri="{BB962C8B-B14F-4D97-AF65-F5344CB8AC3E}">
        <p14:creationId xmlns:p14="http://schemas.microsoft.com/office/powerpoint/2010/main" val="3091279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4597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2" name="Title 1">
            <a:extLst>
              <a:ext uri="{FF2B5EF4-FFF2-40B4-BE49-F238E27FC236}">
                <a16:creationId xmlns:a16="http://schemas.microsoft.com/office/drawing/2014/main" id="{6064FF22-E12C-7E5B-CE9A-21F971DFF227}"/>
              </a:ext>
            </a:extLst>
          </p:cNvPr>
          <p:cNvSpPr>
            <a:spLocks noGrp="1"/>
          </p:cNvSpPr>
          <p:nvPr>
            <p:ph type="ctrTitle" hasCustomPrompt="1"/>
          </p:nvPr>
        </p:nvSpPr>
        <p:spPr>
          <a:xfrm>
            <a:off x="1524000" y="1041400"/>
            <a:ext cx="9144000" cy="2387600"/>
          </a:xfrm>
          <a:prstGeom prst="rect">
            <a:avLst/>
          </a:prstGeom>
        </p:spPr>
        <p:txBody>
          <a:bodyPr anchor="b">
            <a:normAutofit/>
          </a:bodyPr>
          <a:lstStyle>
            <a:lvl1pPr algn="l">
              <a:lnSpc>
                <a:spcPct val="100000"/>
              </a:lnSpc>
              <a:defRPr sz="7200" b="0" i="0" spc="0">
                <a:solidFill>
                  <a:schemeClr val="tx2"/>
                </a:solidFill>
                <a:latin typeface="Work Sans ExtraBold" pitchFamily="50" charset="0"/>
                <a:cs typeface="Work Sans ExtraBold" pitchFamily="50" charset="0"/>
              </a:defRPr>
            </a:lvl1pPr>
          </a:lstStyle>
          <a:p>
            <a:r>
              <a:rPr lang="en-US"/>
              <a:t>Click to Add Title</a:t>
            </a:r>
          </a:p>
        </p:txBody>
      </p:sp>
      <p:sp>
        <p:nvSpPr>
          <p:cNvPr id="3" name="Subtitle 2">
            <a:extLst>
              <a:ext uri="{FF2B5EF4-FFF2-40B4-BE49-F238E27FC236}">
                <a16:creationId xmlns:a16="http://schemas.microsoft.com/office/drawing/2014/main" id="{09E82FF0-813E-EB2F-4E89-48263C2EBC25}"/>
              </a:ext>
            </a:extLst>
          </p:cNvPr>
          <p:cNvSpPr>
            <a:spLocks noGrp="1"/>
          </p:cNvSpPr>
          <p:nvPr>
            <p:ph type="subTitle" idx="1" hasCustomPrompt="1"/>
          </p:nvPr>
        </p:nvSpPr>
        <p:spPr>
          <a:xfrm>
            <a:off x="1524000" y="3521075"/>
            <a:ext cx="9144000" cy="1299403"/>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8" name="Text Placeholder 7">
            <a:extLst>
              <a:ext uri="{FF2B5EF4-FFF2-40B4-BE49-F238E27FC236}">
                <a16:creationId xmlns:a16="http://schemas.microsoft.com/office/drawing/2014/main" id="{08C55407-B2AB-B015-9108-2BA39C6B01A8}"/>
              </a:ext>
            </a:extLst>
          </p:cNvPr>
          <p:cNvSpPr>
            <a:spLocks noGrp="1"/>
          </p:cNvSpPr>
          <p:nvPr>
            <p:ph type="body" sz="quarter" idx="12" hasCustomPrompt="1"/>
          </p:nvPr>
        </p:nvSpPr>
        <p:spPr>
          <a:xfrm>
            <a:off x="1524001" y="5206004"/>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Presenter Name:</a:t>
            </a:r>
          </a:p>
        </p:txBody>
      </p:sp>
      <p:sp>
        <p:nvSpPr>
          <p:cNvPr id="19" name="Text Placeholder 7">
            <a:extLst>
              <a:ext uri="{FF2B5EF4-FFF2-40B4-BE49-F238E27FC236}">
                <a16:creationId xmlns:a16="http://schemas.microsoft.com/office/drawing/2014/main" id="{684C267B-F002-F043-981C-6C7C01751CFF}"/>
              </a:ext>
            </a:extLst>
          </p:cNvPr>
          <p:cNvSpPr>
            <a:spLocks noGrp="1"/>
          </p:cNvSpPr>
          <p:nvPr>
            <p:ph type="body" sz="quarter" idx="13" hasCustomPrompt="1"/>
          </p:nvPr>
        </p:nvSpPr>
        <p:spPr>
          <a:xfrm>
            <a:off x="1524001" y="5511302"/>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Location:</a:t>
            </a:r>
          </a:p>
        </p:txBody>
      </p:sp>
      <p:sp>
        <p:nvSpPr>
          <p:cNvPr id="20" name="Text Placeholder 7">
            <a:extLst>
              <a:ext uri="{FF2B5EF4-FFF2-40B4-BE49-F238E27FC236}">
                <a16:creationId xmlns:a16="http://schemas.microsoft.com/office/drawing/2014/main" id="{EFDAF813-EE81-38B1-6924-F7EF6D907401}"/>
              </a:ext>
            </a:extLst>
          </p:cNvPr>
          <p:cNvSpPr>
            <a:spLocks noGrp="1"/>
          </p:cNvSpPr>
          <p:nvPr>
            <p:ph type="body" sz="quarter" idx="14" hasCustomPrompt="1"/>
          </p:nvPr>
        </p:nvSpPr>
        <p:spPr>
          <a:xfrm>
            <a:off x="1524001" y="5816600"/>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Date:</a:t>
            </a:r>
          </a:p>
        </p:txBody>
      </p:sp>
      <p:pic>
        <p:nvPicPr>
          <p:cNvPr id="6" name="Picture 5">
            <a:extLst>
              <a:ext uri="{FF2B5EF4-FFF2-40B4-BE49-F238E27FC236}">
                <a16:creationId xmlns:a16="http://schemas.microsoft.com/office/drawing/2014/main" id="{4C8EC8F7-C54C-CCFD-CD0F-5100D8610C22}"/>
              </a:ext>
            </a:extLst>
          </p:cNvPr>
          <p:cNvPicPr>
            <a:picLocks noChangeAspect="1"/>
          </p:cNvPicPr>
          <p:nvPr userDrawn="1"/>
        </p:nvPicPr>
        <p:blipFill>
          <a:blip r:embed="rId3">
            <a:alphaModFix amt="85000"/>
          </a:blip>
          <a:stretch>
            <a:fillRect/>
          </a:stretch>
        </p:blipFill>
        <p:spPr>
          <a:xfrm>
            <a:off x="285847" y="279212"/>
            <a:ext cx="3644708" cy="143870"/>
          </a:xfrm>
          <a:prstGeom prst="rect">
            <a:avLst/>
          </a:prstGeom>
        </p:spPr>
      </p:pic>
    </p:spTree>
    <p:extLst>
      <p:ext uri="{BB962C8B-B14F-4D97-AF65-F5344CB8AC3E}">
        <p14:creationId xmlns:p14="http://schemas.microsoft.com/office/powerpoint/2010/main" val="34097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6841DAB0-4625-9F7D-3B84-F94D44DA02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3"/>
          </a:xfrm>
          <a:prstGeom prst="rect">
            <a:avLst/>
          </a:prstGeom>
        </p:spPr>
      </p:pic>
      <p:sp>
        <p:nvSpPr>
          <p:cNvPr id="6" name="Title 1">
            <a:extLst>
              <a:ext uri="{FF2B5EF4-FFF2-40B4-BE49-F238E27FC236}">
                <a16:creationId xmlns:a16="http://schemas.microsoft.com/office/drawing/2014/main" id="{727617EE-2FF8-6A9E-76D0-2270E1DEFE60}"/>
              </a:ext>
            </a:extLst>
          </p:cNvPr>
          <p:cNvSpPr>
            <a:spLocks noGrp="1"/>
          </p:cNvSpPr>
          <p:nvPr>
            <p:ph type="ctrTitle" hasCustomPrompt="1"/>
          </p:nvPr>
        </p:nvSpPr>
        <p:spPr>
          <a:xfrm>
            <a:off x="1524000" y="1041400"/>
            <a:ext cx="9144000" cy="2387600"/>
          </a:xfrm>
          <a:prstGeom prst="rect">
            <a:avLst/>
          </a:prstGeom>
        </p:spPr>
        <p:txBody>
          <a:bodyPr anchor="b"/>
          <a:lstStyle>
            <a:lvl1pPr algn="l">
              <a:lnSpc>
                <a:spcPct val="100000"/>
              </a:lnSpc>
              <a:defRPr sz="6000" b="0" i="0" spc="0">
                <a:solidFill>
                  <a:schemeClr val="tx2"/>
                </a:solidFill>
                <a:latin typeface="Work Sans ExtraBold" pitchFamily="50" charset="0"/>
                <a:cs typeface="Work Sans ExtraBold" pitchFamily="50" charset="0"/>
              </a:defRPr>
            </a:lvl1pPr>
          </a:lstStyle>
          <a:p>
            <a:r>
              <a:rPr lang="en-US"/>
              <a:t>Click to Add Section Title</a:t>
            </a:r>
          </a:p>
        </p:txBody>
      </p:sp>
      <p:sp>
        <p:nvSpPr>
          <p:cNvPr id="7" name="Subtitle 2">
            <a:extLst>
              <a:ext uri="{FF2B5EF4-FFF2-40B4-BE49-F238E27FC236}">
                <a16:creationId xmlns:a16="http://schemas.microsoft.com/office/drawing/2014/main" id="{A6CD8306-DE0D-D08A-91E3-C3A3E88221A5}"/>
              </a:ext>
            </a:extLst>
          </p:cNvPr>
          <p:cNvSpPr>
            <a:spLocks noGrp="1"/>
          </p:cNvSpPr>
          <p:nvPr>
            <p:ph type="subTitle" idx="1" hasCustomPrompt="1"/>
          </p:nvPr>
        </p:nvSpPr>
        <p:spPr>
          <a:xfrm>
            <a:off x="1524000" y="3521075"/>
            <a:ext cx="9144000" cy="1655762"/>
          </a:xfrm>
        </p:spPr>
        <p:txBody>
          <a:bodyPr/>
          <a:lstStyle>
            <a:lvl1pPr marL="0" indent="0" algn="l">
              <a:lnSpc>
                <a:spcPct val="100000"/>
              </a:lnSpc>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Do Not Use this Slide for the Main Title.</a:t>
            </a:r>
          </a:p>
        </p:txBody>
      </p:sp>
      <p:pic>
        <p:nvPicPr>
          <p:cNvPr id="2" name="Picture 1">
            <a:extLst>
              <a:ext uri="{FF2B5EF4-FFF2-40B4-BE49-F238E27FC236}">
                <a16:creationId xmlns:a16="http://schemas.microsoft.com/office/drawing/2014/main" id="{746891A7-2C97-C21F-6958-4164DFFD8404}"/>
              </a:ext>
            </a:extLst>
          </p:cNvPr>
          <p:cNvPicPr>
            <a:picLocks noChangeAspect="1"/>
          </p:cNvPicPr>
          <p:nvPr userDrawn="1"/>
        </p:nvPicPr>
        <p:blipFill>
          <a:blip r:embed="rId3">
            <a:alphaModFix amt="85000"/>
          </a:blip>
          <a:stretch>
            <a:fillRect/>
          </a:stretch>
        </p:blipFill>
        <p:spPr>
          <a:xfrm>
            <a:off x="285847" y="279212"/>
            <a:ext cx="3644708" cy="143870"/>
          </a:xfrm>
          <a:prstGeom prst="rect">
            <a:avLst/>
          </a:prstGeom>
        </p:spPr>
      </p:pic>
    </p:spTree>
    <p:extLst>
      <p:ext uri="{BB962C8B-B14F-4D97-AF65-F5344CB8AC3E}">
        <p14:creationId xmlns:p14="http://schemas.microsoft.com/office/powerpoint/2010/main" val="234103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6F14-E1FC-740A-524E-0E9BFB7E7FE4}"/>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3" name="Content Placeholder 2">
            <a:extLst>
              <a:ext uri="{FF2B5EF4-FFF2-40B4-BE49-F238E27FC236}">
                <a16:creationId xmlns:a16="http://schemas.microsoft.com/office/drawing/2014/main" id="{F57888FA-56D6-8A21-E771-FDA878812126}"/>
              </a:ext>
            </a:extLst>
          </p:cNvPr>
          <p:cNvSpPr>
            <a:spLocks noGrp="1"/>
          </p:cNvSpPr>
          <p:nvPr>
            <p:ph idx="1" hasCustomPrompt="1"/>
          </p:nvPr>
        </p:nvSpPr>
        <p:spPr/>
        <p:txBody>
          <a:bodyPr>
            <a:noAutofit/>
          </a:bodyPr>
          <a:lstStyle>
            <a:lvl1pPr marL="457200" indent="-457200">
              <a:lnSpc>
                <a:spcPct val="120000"/>
              </a:lnSpc>
              <a:buClr>
                <a:schemeClr val="tx1"/>
              </a:buClr>
              <a:buFont typeface="Arial" panose="020B0604020202020204" pitchFamily="34" charset="0"/>
              <a:buChar char="•"/>
              <a:defRPr/>
            </a:lvl1pPr>
            <a:lvl2pPr>
              <a:lnSpc>
                <a:spcPct val="120000"/>
              </a:lnSpc>
              <a:buClr>
                <a:schemeClr val="tx1"/>
              </a:buClr>
              <a:defRPr/>
            </a:lvl2pPr>
            <a:lvl3pPr>
              <a:lnSpc>
                <a:spcPct val="120000"/>
              </a:lnSpc>
              <a:buClr>
                <a:schemeClr val="tx1"/>
              </a:buClr>
              <a:defRPr/>
            </a:lvl3pPr>
            <a:lvl4pPr>
              <a:lnSpc>
                <a:spcPct val="120000"/>
              </a:lnSpc>
              <a:buClr>
                <a:schemeClr val="tx1"/>
              </a:buClr>
              <a:defRPr/>
            </a:lvl4pPr>
            <a:lvl5pPr marL="2114550" indent="-285750">
              <a:lnSpc>
                <a:spcPct val="120000"/>
              </a:lnSpc>
              <a:buClr>
                <a:schemeClr val="tx1"/>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p:txBody>
      </p:sp>
      <p:sp>
        <p:nvSpPr>
          <p:cNvPr id="6" name="Slide Number Placeholder 5">
            <a:extLst>
              <a:ext uri="{FF2B5EF4-FFF2-40B4-BE49-F238E27FC236}">
                <a16:creationId xmlns:a16="http://schemas.microsoft.com/office/drawing/2014/main" id="{F4348BD5-326E-2AC1-0127-DD2DC3A6FCC1}"/>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D0718113-18E6-5DC4-A0DB-3316CBF1E511}"/>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65577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4A88-2BD7-CF22-2033-FE298AE5ADE8}"/>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3" name="Content Placeholder 2">
            <a:extLst>
              <a:ext uri="{FF2B5EF4-FFF2-40B4-BE49-F238E27FC236}">
                <a16:creationId xmlns:a16="http://schemas.microsoft.com/office/drawing/2014/main" id="{C6772F1E-C087-4E7D-9697-2D6216AB3C6E}"/>
              </a:ext>
            </a:extLst>
          </p:cNvPr>
          <p:cNvSpPr>
            <a:spLocks noGrp="1"/>
          </p:cNvSpPr>
          <p:nvPr>
            <p:ph sz="half" idx="1" hasCustomPrompt="1"/>
          </p:nvPr>
        </p:nvSpPr>
        <p:spPr>
          <a:xfrm>
            <a:off x="838200" y="1825625"/>
            <a:ext cx="51816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4" name="Content Placeholder 3">
            <a:extLst>
              <a:ext uri="{FF2B5EF4-FFF2-40B4-BE49-F238E27FC236}">
                <a16:creationId xmlns:a16="http://schemas.microsoft.com/office/drawing/2014/main" id="{919E4936-25A1-5E56-9BBD-D715D13E1B53}"/>
              </a:ext>
            </a:extLst>
          </p:cNvPr>
          <p:cNvSpPr>
            <a:spLocks noGrp="1"/>
          </p:cNvSpPr>
          <p:nvPr>
            <p:ph sz="half" idx="2" hasCustomPrompt="1"/>
          </p:nvPr>
        </p:nvSpPr>
        <p:spPr>
          <a:xfrm>
            <a:off x="6172200" y="1825625"/>
            <a:ext cx="51816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p:txBody>
      </p:sp>
      <p:sp>
        <p:nvSpPr>
          <p:cNvPr id="6" name="Slide Number Placeholder 5">
            <a:extLst>
              <a:ext uri="{FF2B5EF4-FFF2-40B4-BE49-F238E27FC236}">
                <a16:creationId xmlns:a16="http://schemas.microsoft.com/office/drawing/2014/main" id="{C7D60435-E389-5567-5F66-5EDED4EC8E21}"/>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7" name="Picture 6">
            <a:extLst>
              <a:ext uri="{FF2B5EF4-FFF2-40B4-BE49-F238E27FC236}">
                <a16:creationId xmlns:a16="http://schemas.microsoft.com/office/drawing/2014/main" id="{CB9BE892-409C-7F26-0B87-E85E72A05055}"/>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80816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73B7-3B92-83AE-9052-5359925F3C4D}"/>
              </a:ext>
            </a:extLst>
          </p:cNvPr>
          <p:cNvSpPr>
            <a:spLocks noGrp="1"/>
          </p:cNvSpPr>
          <p:nvPr>
            <p:ph type="title" hasCustomPrompt="1"/>
          </p:nvPr>
        </p:nvSpPr>
        <p:spPr>
          <a:xfrm>
            <a:off x="839788"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3" name="Text Placeholder 2">
            <a:extLst>
              <a:ext uri="{FF2B5EF4-FFF2-40B4-BE49-F238E27FC236}">
                <a16:creationId xmlns:a16="http://schemas.microsoft.com/office/drawing/2014/main" id="{DD26D3ED-33F4-4F0A-8EED-70D526A3C789}"/>
              </a:ext>
            </a:extLst>
          </p:cNvPr>
          <p:cNvSpPr>
            <a:spLocks noGrp="1"/>
          </p:cNvSpPr>
          <p:nvPr>
            <p:ph type="body" idx="1"/>
          </p:nvPr>
        </p:nvSpPr>
        <p:spPr>
          <a:xfrm>
            <a:off x="839788" y="1690688"/>
            <a:ext cx="5157787" cy="782487"/>
          </a:xfrm>
        </p:spPr>
        <p:txBody>
          <a:bodyPr anchor="b">
            <a:noAutofit/>
          </a:bodyPr>
          <a:lstStyle>
            <a:lvl1pPr marL="0" indent="0">
              <a:lnSpc>
                <a:spcPct val="120000"/>
              </a:lnSpc>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08A0FD-3EEF-D305-6A92-0250CBC03855}"/>
              </a:ext>
            </a:extLst>
          </p:cNvPr>
          <p:cNvSpPr>
            <a:spLocks noGrp="1"/>
          </p:cNvSpPr>
          <p:nvPr>
            <p:ph sz="half" idx="2" hasCustomPrompt="1"/>
          </p:nvPr>
        </p:nvSpPr>
        <p:spPr>
          <a:xfrm>
            <a:off x="839788" y="2505075"/>
            <a:ext cx="5157787" cy="3684588"/>
          </a:xfrm>
        </p:spPr>
        <p:txBody>
          <a:bodyPr>
            <a:noAutofit/>
          </a:bodyPr>
          <a:lstStyle>
            <a:lvl1pPr marL="457200" indent="-457200">
              <a:lnSpc>
                <a:spcPct val="120000"/>
              </a:lnSpc>
              <a:buClr>
                <a:schemeClr val="tx1"/>
              </a:buClr>
              <a:buFont typeface="Arial" panose="020B0604020202020204" pitchFamily="34" charset="0"/>
              <a:buChar char="•"/>
              <a:defRPr sz="2600"/>
            </a:lvl1pPr>
            <a:lvl2pPr marL="800100" indent="-342900">
              <a:lnSpc>
                <a:spcPct val="120000"/>
              </a:lnSpc>
              <a:buClr>
                <a:schemeClr val="tx1"/>
              </a:buClr>
              <a:buFont typeface="Arial" panose="020B0604020202020204" pitchFamily="34" charset="0"/>
              <a:buChar char="•"/>
              <a:defRPr sz="2200"/>
            </a:lvl2pPr>
            <a:lvl3pPr>
              <a:lnSpc>
                <a:spcPct val="120000"/>
              </a:lnSpc>
              <a:buClr>
                <a:schemeClr val="tx1"/>
              </a:buClr>
              <a:defRPr/>
            </a:lvl3pPr>
            <a:lvl4pPr>
              <a:lnSpc>
                <a:spcPct val="120000"/>
              </a:lnSpc>
              <a:buClr>
                <a:schemeClr val="tx1"/>
              </a:buClr>
              <a:defRPr/>
            </a:lvl4pPr>
            <a:lvl5pPr>
              <a:lnSpc>
                <a:spcPct val="120000"/>
              </a:lnSpc>
              <a:buClr>
                <a:schemeClr val="tx1"/>
              </a:buCl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a:p>
            <a:pPr lvl="4"/>
            <a:endParaRPr lang="en-US"/>
          </a:p>
        </p:txBody>
      </p:sp>
      <p:sp>
        <p:nvSpPr>
          <p:cNvPr id="5" name="Text Placeholder 4">
            <a:extLst>
              <a:ext uri="{FF2B5EF4-FFF2-40B4-BE49-F238E27FC236}">
                <a16:creationId xmlns:a16="http://schemas.microsoft.com/office/drawing/2014/main" id="{C777BA25-3F6E-1EF7-4DF1-24AE401C6FA5}"/>
              </a:ext>
            </a:extLst>
          </p:cNvPr>
          <p:cNvSpPr>
            <a:spLocks noGrp="1"/>
          </p:cNvSpPr>
          <p:nvPr>
            <p:ph type="body" sz="quarter" idx="3"/>
          </p:nvPr>
        </p:nvSpPr>
        <p:spPr>
          <a:xfrm>
            <a:off x="6172200" y="1690688"/>
            <a:ext cx="5183188" cy="782487"/>
          </a:xfrm>
        </p:spPr>
        <p:txBody>
          <a:bodyPr anchor="b">
            <a:noAutofit/>
          </a:bodyPr>
          <a:lstStyle>
            <a:lvl1pPr marL="0" indent="0">
              <a:lnSpc>
                <a:spcPct val="120000"/>
              </a:lnSpc>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E7BEBB2-BD2E-DDDA-CFF0-50F25C947455}"/>
              </a:ext>
            </a:extLst>
          </p:cNvPr>
          <p:cNvSpPr>
            <a:spLocks noGrp="1"/>
          </p:cNvSpPr>
          <p:nvPr>
            <p:ph sz="half" idx="14" hasCustomPrompt="1"/>
          </p:nvPr>
        </p:nvSpPr>
        <p:spPr>
          <a:xfrm>
            <a:off x="6169027" y="2505075"/>
            <a:ext cx="5183187" cy="3684588"/>
          </a:xfrm>
        </p:spPr>
        <p:txBody>
          <a:bodyPr>
            <a:noAutofit/>
          </a:bodyPr>
          <a:lstStyle>
            <a:lvl1pPr marL="457200" indent="-457200">
              <a:lnSpc>
                <a:spcPct val="120000"/>
              </a:lnSpc>
              <a:buClr>
                <a:schemeClr val="tx1"/>
              </a:buClr>
              <a:buFont typeface="Arial" panose="020B0604020202020204" pitchFamily="34" charset="0"/>
              <a:buChar char="•"/>
              <a:defRPr sz="2600"/>
            </a:lvl1pPr>
            <a:lvl2pPr marL="800100" indent="-342900">
              <a:lnSpc>
                <a:spcPct val="120000"/>
              </a:lnSpc>
              <a:buClr>
                <a:schemeClr val="tx1"/>
              </a:buClr>
              <a:buFont typeface="Arial" panose="020B0604020202020204" pitchFamily="34" charset="0"/>
              <a:buChar char="•"/>
              <a:defRPr sz="2200"/>
            </a:lvl2pPr>
            <a:lvl3pPr>
              <a:lnSpc>
                <a:spcPct val="120000"/>
              </a:lnSpc>
              <a:buClr>
                <a:schemeClr val="tx1"/>
              </a:buClr>
              <a:defRPr/>
            </a:lvl3pPr>
            <a:lvl4pPr>
              <a:lnSpc>
                <a:spcPct val="120000"/>
              </a:lnSpc>
              <a:buClr>
                <a:schemeClr val="tx1"/>
              </a:buClr>
              <a:defRPr/>
            </a:lvl4pPr>
            <a:lvl5pPr>
              <a:lnSpc>
                <a:spcPct val="120000"/>
              </a:lnSpc>
              <a:buClr>
                <a:schemeClr val="tx1"/>
              </a:buCl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a:p>
            <a:pPr lvl="4"/>
            <a:endParaRPr lang="en-US"/>
          </a:p>
        </p:txBody>
      </p:sp>
      <p:sp>
        <p:nvSpPr>
          <p:cNvPr id="8" name="Slide Number Placeholder 5">
            <a:extLst>
              <a:ext uri="{FF2B5EF4-FFF2-40B4-BE49-F238E27FC236}">
                <a16:creationId xmlns:a16="http://schemas.microsoft.com/office/drawing/2014/main" id="{109F899A-7C6B-8F0B-8013-5A25158B4F39}"/>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9" name="Picture 8">
            <a:extLst>
              <a:ext uri="{FF2B5EF4-FFF2-40B4-BE49-F238E27FC236}">
                <a16:creationId xmlns:a16="http://schemas.microsoft.com/office/drawing/2014/main" id="{8E7A9688-D6CD-875A-57DE-8A3E8F1A050D}"/>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87948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5AFEF0A-97D1-2595-0C46-A6A53FE1E8C4}"/>
              </a:ext>
            </a:extLst>
          </p:cNvPr>
          <p:cNvSpPr>
            <a:spLocks noGrp="1"/>
          </p:cNvSpPr>
          <p:nvPr>
            <p:ph type="pic" sz="quarter" idx="10"/>
          </p:nvPr>
        </p:nvSpPr>
        <p:spPr>
          <a:xfrm>
            <a:off x="6741042" y="0"/>
            <a:ext cx="5450958" cy="6858000"/>
          </a:xfrm>
          <a:solidFill>
            <a:schemeClr val="bg2">
              <a:alpha val="50247"/>
            </a:schemeClr>
          </a:solidFill>
        </p:spPr>
        <p:txBody>
          <a:bodyPr/>
          <a:lstStyle>
            <a:lvl1pPr marL="0" indent="0">
              <a:buNone/>
              <a:defRPr>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3774B8AA-53F7-8B80-C456-54E01C14E074}"/>
              </a:ext>
            </a:extLst>
          </p:cNvPr>
          <p:cNvSpPr>
            <a:spLocks noGrp="1"/>
          </p:cNvSpPr>
          <p:nvPr>
            <p:ph type="title" hasCustomPrompt="1"/>
          </p:nvPr>
        </p:nvSpPr>
        <p:spPr>
          <a:xfrm>
            <a:off x="838200" y="352425"/>
            <a:ext cx="52578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8" name="Content Placeholder 2">
            <a:extLst>
              <a:ext uri="{FF2B5EF4-FFF2-40B4-BE49-F238E27FC236}">
                <a16:creationId xmlns:a16="http://schemas.microsoft.com/office/drawing/2014/main" id="{B42A00CB-4DB1-4119-5E78-0383406C56D5}"/>
              </a:ext>
            </a:extLst>
          </p:cNvPr>
          <p:cNvSpPr>
            <a:spLocks noGrp="1"/>
          </p:cNvSpPr>
          <p:nvPr>
            <p:ph sz="half" idx="11" hasCustomPrompt="1"/>
          </p:nvPr>
        </p:nvSpPr>
        <p:spPr>
          <a:xfrm>
            <a:off x="838200" y="1825625"/>
            <a:ext cx="52578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66959D99-5AAA-7EE6-9EDE-05BFF83BC2D3}"/>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74B2075A-CB55-1FC3-B0F0-065D637F0312}"/>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83447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Image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5AFEF0A-97D1-2595-0C46-A6A53FE1E8C4}"/>
              </a:ext>
            </a:extLst>
          </p:cNvPr>
          <p:cNvSpPr>
            <a:spLocks noGrp="1"/>
          </p:cNvSpPr>
          <p:nvPr>
            <p:ph type="pic" sz="quarter" idx="10"/>
          </p:nvPr>
        </p:nvSpPr>
        <p:spPr>
          <a:xfrm>
            <a:off x="6741042" y="3520440"/>
            <a:ext cx="5450958" cy="3337560"/>
          </a:xfrm>
          <a:solidFill>
            <a:schemeClr val="bg2">
              <a:alpha val="50247"/>
            </a:schemeClr>
          </a:solidFill>
        </p:spPr>
        <p:txBody>
          <a:bodyPr/>
          <a:lstStyle>
            <a:lvl1pPr marL="0" indent="0">
              <a:buNone/>
              <a:defRPr>
                <a:solidFill>
                  <a:schemeClr val="bg1"/>
                </a:solidFill>
              </a:defRPr>
            </a:lvl1pPr>
          </a:lstStyle>
          <a:p>
            <a:r>
              <a:rPr lang="en-US"/>
              <a:t>Click icon to add picture</a:t>
            </a:r>
          </a:p>
        </p:txBody>
      </p:sp>
      <p:sp>
        <p:nvSpPr>
          <p:cNvPr id="4" name="Picture Placeholder 11">
            <a:extLst>
              <a:ext uri="{FF2B5EF4-FFF2-40B4-BE49-F238E27FC236}">
                <a16:creationId xmlns:a16="http://schemas.microsoft.com/office/drawing/2014/main" id="{48E264C0-10FE-435C-223E-E4E9D31CB9C4}"/>
              </a:ext>
            </a:extLst>
          </p:cNvPr>
          <p:cNvSpPr>
            <a:spLocks noGrp="1"/>
          </p:cNvSpPr>
          <p:nvPr>
            <p:ph type="pic" sz="quarter" idx="11"/>
          </p:nvPr>
        </p:nvSpPr>
        <p:spPr>
          <a:xfrm>
            <a:off x="6741042" y="0"/>
            <a:ext cx="5450958" cy="3337560"/>
          </a:xfrm>
          <a:solidFill>
            <a:schemeClr val="bg2">
              <a:alpha val="50247"/>
            </a:schemeClr>
          </a:solidFill>
        </p:spPr>
        <p:txBody>
          <a:bodyPr/>
          <a:lstStyle>
            <a:lvl1pPr marL="0" indent="0">
              <a:buNone/>
              <a:defRPr>
                <a:solidFill>
                  <a:schemeClr val="bg1"/>
                </a:solidFill>
              </a:defRPr>
            </a:lvl1pPr>
          </a:lstStyle>
          <a:p>
            <a:r>
              <a:rPr lang="en-US"/>
              <a:t>Click icon to add picture</a:t>
            </a:r>
          </a:p>
        </p:txBody>
      </p:sp>
      <p:sp>
        <p:nvSpPr>
          <p:cNvPr id="9" name="Title 1">
            <a:extLst>
              <a:ext uri="{FF2B5EF4-FFF2-40B4-BE49-F238E27FC236}">
                <a16:creationId xmlns:a16="http://schemas.microsoft.com/office/drawing/2014/main" id="{03B63A91-2A49-36FB-3EA9-4EB3524B6747}"/>
              </a:ext>
            </a:extLst>
          </p:cNvPr>
          <p:cNvSpPr>
            <a:spLocks noGrp="1"/>
          </p:cNvSpPr>
          <p:nvPr>
            <p:ph type="title" hasCustomPrompt="1"/>
          </p:nvPr>
        </p:nvSpPr>
        <p:spPr>
          <a:xfrm>
            <a:off x="838200" y="352425"/>
            <a:ext cx="52578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11" name="Content Placeholder 2">
            <a:extLst>
              <a:ext uri="{FF2B5EF4-FFF2-40B4-BE49-F238E27FC236}">
                <a16:creationId xmlns:a16="http://schemas.microsoft.com/office/drawing/2014/main" id="{EF253BD2-2A10-40DD-76B2-3554310CFCC5}"/>
              </a:ext>
            </a:extLst>
          </p:cNvPr>
          <p:cNvSpPr>
            <a:spLocks noGrp="1"/>
          </p:cNvSpPr>
          <p:nvPr>
            <p:ph sz="half" idx="1" hasCustomPrompt="1"/>
          </p:nvPr>
        </p:nvSpPr>
        <p:spPr>
          <a:xfrm>
            <a:off x="838200" y="1825625"/>
            <a:ext cx="52578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032A3599-A902-2F8B-672F-2071C3E3C7A2}"/>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6C1A79B5-5C01-1139-1F3A-9C611ECDF76E}"/>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47746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F58CEE-410D-A0D2-8EAF-B8CBFB7F9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B0427-A9BC-8BEC-9079-4C39DF473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D1CC79-1CE9-9BCB-EEEA-CA8D20BEF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D1718-43F4-B94E-88B3-915AE71D28DB}" type="slidenum">
              <a:rPr lang="en-US" smtClean="0"/>
              <a:t>‹#›</a:t>
            </a:fld>
            <a:endParaRPr lang="en-US"/>
          </a:p>
        </p:txBody>
      </p:sp>
      <p:sp>
        <p:nvSpPr>
          <p:cNvPr id="11" name="Title Placeholder 10">
            <a:extLst>
              <a:ext uri="{FF2B5EF4-FFF2-40B4-BE49-F238E27FC236}">
                <a16:creationId xmlns:a16="http://schemas.microsoft.com/office/drawing/2014/main" id="{DFC69254-A89A-F882-2B37-11BC63D15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60520423"/>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49" r:id="rId3"/>
    <p:sldLayoutId id="2147483654" r:id="rId4"/>
    <p:sldLayoutId id="2147483650" r:id="rId5"/>
    <p:sldLayoutId id="2147483652" r:id="rId6"/>
    <p:sldLayoutId id="2147483653" r:id="rId7"/>
    <p:sldLayoutId id="2147483656" r:id="rId8"/>
    <p:sldLayoutId id="2147483662" r:id="rId9"/>
    <p:sldLayoutId id="2147483651" r:id="rId10"/>
    <p:sldLayoutId id="2147483663" r:id="rId11"/>
    <p:sldLayoutId id="2147483667" r:id="rId12"/>
    <p:sldLayoutId id="2147483669" r:id="rId13"/>
    <p:sldLayoutId id="2147483668" r:id="rId14"/>
    <p:sldLayoutId id="2147483657" r:id="rId15"/>
    <p:sldLayoutId id="2147483673" r:id="rId16"/>
    <p:sldLayoutId id="2147483664" r:id="rId17"/>
    <p:sldLayoutId id="2147483665" r:id="rId18"/>
    <p:sldLayoutId id="2147483655" r:id="rId19"/>
    <p:sldLayoutId id="2147483666" r:id="rId20"/>
    <p:sldLayoutId id="2147483670" r:id="rId21"/>
    <p:sldLayoutId id="2147483672" r:id="rId22"/>
    <p:sldLayoutId id="2147483661" r:id="rId23"/>
    <p:sldLayoutId id="2147483674" r:id="rId24"/>
  </p:sldLayoutIdLst>
  <p:hf hdr="0" ftr="0" dt="0"/>
  <p:txStyles>
    <p:titleStyle>
      <a:lvl1pPr algn="l" defTabSz="914400" rtl="0" eaLnBrk="1" latinLnBrk="0" hangingPunct="1">
        <a:lnSpc>
          <a:spcPct val="90000"/>
        </a:lnSpc>
        <a:spcBef>
          <a:spcPct val="0"/>
        </a:spcBef>
        <a:buNone/>
        <a:defRPr sz="4400" kern="1200">
          <a:solidFill>
            <a:schemeClr val="tx2"/>
          </a:solidFill>
          <a:latin typeface="Work Sans Extra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Medium"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dailynews.mcmaster.ca/articles/new-initiatives-resources-help-improve-accessibility-in-teaching-and-learning-on-campus/" TargetMode="External"/><Relationship Id="rId4" Type="http://schemas.openxmlformats.org/officeDocument/2006/relationships/hyperlink" Target="http://www.artbymaddie.com/#/illustration-design-forward-with-flexibilit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notebooklm.google.com/?fbclid=IwY2xjawFyZd9leHRuA2FlbQIxMQABHdAmGGalPbUywGZoRYpou5yAY8CdfMlIW2z2qYAO5fhVPvK1gL07Sza3WA_aem_o8jd91K-ECS5HgMGiJO02Q" TargetMode="Externa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teaching.unl.edu/workshops/digital-accessibility-serie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teaching.unl.edu/contact-us/staff-directory/" TargetMode="External"/><Relationship Id="rId4" Type="http://schemas.openxmlformats.org/officeDocument/2006/relationships/hyperlink" Target="https://unlcorexmuw.qualtrics.com/jfe/form/SV_8l804aOWxdaJ6iW"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sp.qualtrics.com/jfe/form/SV_dmAoq33jrzkCCfs?workshop_title=Universal%20Design%20For%20Learning%20Workshop&amp;academic_year=AY24-25"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teaching.unl.edu/contact-us/staff-directory/" TargetMode="External"/><Relationship Id="rId4" Type="http://schemas.openxmlformats.org/officeDocument/2006/relationships/hyperlink" Target="https://docs.google.com/document/d/1U4kvxFht8g8t4Ye6Gu97fByGuNI65yWE-7n0yL__BzU/edit#heading=h.vhizgcy559g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5DFE-EA15-6168-ED9F-4C4EC9044489}"/>
              </a:ext>
            </a:extLst>
          </p:cNvPr>
          <p:cNvSpPr>
            <a:spLocks noGrp="1"/>
          </p:cNvSpPr>
          <p:nvPr>
            <p:ph type="title" idx="4294967295"/>
          </p:nvPr>
        </p:nvSpPr>
        <p:spPr/>
        <p:txBody>
          <a:bodyPr/>
          <a:lstStyle/>
          <a:p>
            <a:r>
              <a:rPr lang="en-US" dirty="0"/>
              <a:t>UNL Branding</a:t>
            </a:r>
          </a:p>
        </p:txBody>
      </p:sp>
    </p:spTree>
    <p:extLst>
      <p:ext uri="{BB962C8B-B14F-4D97-AF65-F5344CB8AC3E}">
        <p14:creationId xmlns:p14="http://schemas.microsoft.com/office/powerpoint/2010/main" val="241977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37E7F-F9C1-05D4-E7E8-173E52AED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3DFB1-D62E-6DC9-1606-D59C2A45E166}"/>
              </a:ext>
            </a:extLst>
          </p:cNvPr>
          <p:cNvSpPr>
            <a:spLocks noGrp="1"/>
          </p:cNvSpPr>
          <p:nvPr>
            <p:ph type="title"/>
          </p:nvPr>
        </p:nvSpPr>
        <p:spPr>
          <a:xfrm>
            <a:off x="705678" y="276563"/>
            <a:ext cx="10515600" cy="1028512"/>
          </a:xfrm>
        </p:spPr>
        <p:txBody>
          <a:bodyPr/>
          <a:lstStyle/>
          <a:p>
            <a:r>
              <a:rPr lang="en-US">
                <a:latin typeface="Franklin Gothic Medium"/>
              </a:rPr>
              <a:t>Learning Barrier Categories 4</a:t>
            </a:r>
          </a:p>
        </p:txBody>
      </p:sp>
      <p:sp>
        <p:nvSpPr>
          <p:cNvPr id="3" name="Content Placeholder 2">
            <a:extLst>
              <a:ext uri="{FF2B5EF4-FFF2-40B4-BE49-F238E27FC236}">
                <a16:creationId xmlns:a16="http://schemas.microsoft.com/office/drawing/2014/main" id="{D9CCCB6E-D34B-E2EB-9C87-42FF22489524}"/>
              </a:ext>
            </a:extLst>
          </p:cNvPr>
          <p:cNvSpPr>
            <a:spLocks noGrp="1"/>
          </p:cNvSpPr>
          <p:nvPr>
            <p:ph idx="1"/>
          </p:nvPr>
        </p:nvSpPr>
        <p:spPr>
          <a:xfrm>
            <a:off x="472411" y="1388351"/>
            <a:ext cx="6064386" cy="5313900"/>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a:latin typeface="Work Sans Medium"/>
              </a:rPr>
              <a:t>Identity &amp; Authentic Self</a:t>
            </a:r>
          </a:p>
          <a:p>
            <a:pPr>
              <a:buAutoNum type="arabicPeriod"/>
            </a:pPr>
            <a:r>
              <a:rPr lang="en-US" b="1">
                <a:solidFill>
                  <a:srgbClr val="C00000"/>
                </a:solidFill>
                <a:latin typeface="Work Sans Medium"/>
              </a:rPr>
              <a:t>Interpersonal</a:t>
            </a:r>
          </a:p>
          <a:p>
            <a:pPr lvl="1">
              <a:buFont typeface="Courier New" panose="020B0604020202020204" pitchFamily="34" charset="0"/>
              <a:buChar char="o"/>
            </a:pPr>
            <a:r>
              <a:rPr lang="en-US" b="1">
                <a:solidFill>
                  <a:srgbClr val="C00000"/>
                </a:solidFill>
                <a:latin typeface="Work Sans Medium"/>
              </a:rPr>
              <a:t>How you communicate with students and they with you.</a:t>
            </a:r>
            <a:endParaRPr lang="en-US" b="1">
              <a:solidFill>
                <a:srgbClr val="C00000"/>
              </a:solidFill>
            </a:endParaRPr>
          </a:p>
          <a:p>
            <a:pPr lvl="1">
              <a:buFont typeface="Courier New" panose="020B0604020202020204" pitchFamily="34" charset="0"/>
              <a:buChar char="o"/>
            </a:pPr>
            <a:r>
              <a:rPr lang="en-US" b="1">
                <a:solidFill>
                  <a:srgbClr val="C00000"/>
                </a:solidFill>
                <a:latin typeface="Work Sans Medium"/>
              </a:rPr>
              <a:t>How students interact with peers.</a:t>
            </a:r>
            <a:endParaRPr lang="en-US"/>
          </a:p>
        </p:txBody>
      </p:sp>
      <p:sp>
        <p:nvSpPr>
          <p:cNvPr id="4" name="Slide Number Placeholder 3">
            <a:extLst>
              <a:ext uri="{FF2B5EF4-FFF2-40B4-BE49-F238E27FC236}">
                <a16:creationId xmlns:a16="http://schemas.microsoft.com/office/drawing/2014/main" id="{81E694A5-F1A7-9A21-2AB2-5AFE8EAED771}"/>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10</a:t>
            </a:fld>
            <a:endParaRPr lang="en-US"/>
          </a:p>
        </p:txBody>
      </p:sp>
      <p:pic>
        <p:nvPicPr>
          <p:cNvPr id="6" name="Picture 5" descr="Two women meeting in an office to demonstrate office hours.">
            <a:extLst>
              <a:ext uri="{FF2B5EF4-FFF2-40B4-BE49-F238E27FC236}">
                <a16:creationId xmlns:a16="http://schemas.microsoft.com/office/drawing/2014/main" id="{9F81DE40-A8A1-6723-A0E2-301966D368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587463"/>
            <a:ext cx="6697681" cy="4536831"/>
          </a:xfrm>
          <a:prstGeom prst="rect">
            <a:avLst/>
          </a:prstGeom>
        </p:spPr>
      </p:pic>
    </p:spTree>
    <p:extLst>
      <p:ext uri="{BB962C8B-B14F-4D97-AF65-F5344CB8AC3E}">
        <p14:creationId xmlns:p14="http://schemas.microsoft.com/office/powerpoint/2010/main" val="407113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7350-A6CE-7ADF-B7EF-B4401B408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8DC57-D769-AAC5-2FC7-AEC84BAC31B8}"/>
              </a:ext>
            </a:extLst>
          </p:cNvPr>
          <p:cNvSpPr>
            <a:spLocks noGrp="1"/>
          </p:cNvSpPr>
          <p:nvPr>
            <p:ph type="title"/>
          </p:nvPr>
        </p:nvSpPr>
        <p:spPr>
          <a:xfrm>
            <a:off x="705678" y="276563"/>
            <a:ext cx="10515600" cy="1028512"/>
          </a:xfrm>
        </p:spPr>
        <p:txBody>
          <a:bodyPr/>
          <a:lstStyle/>
          <a:p>
            <a:r>
              <a:rPr lang="en-US">
                <a:latin typeface="Franklin Gothic Medium"/>
              </a:rPr>
              <a:t>Learning Barrier Categories 5</a:t>
            </a:r>
          </a:p>
        </p:txBody>
      </p:sp>
      <p:sp>
        <p:nvSpPr>
          <p:cNvPr id="3" name="Content Placeholder 2">
            <a:extLst>
              <a:ext uri="{FF2B5EF4-FFF2-40B4-BE49-F238E27FC236}">
                <a16:creationId xmlns:a16="http://schemas.microsoft.com/office/drawing/2014/main" id="{24DFE00C-A486-7C9B-3B92-076ED1EEBD2A}"/>
              </a:ext>
            </a:extLst>
          </p:cNvPr>
          <p:cNvSpPr>
            <a:spLocks noGrp="1"/>
          </p:cNvSpPr>
          <p:nvPr>
            <p:ph idx="1"/>
          </p:nvPr>
        </p:nvSpPr>
        <p:spPr>
          <a:xfrm>
            <a:off x="732183" y="1388351"/>
            <a:ext cx="5259092" cy="4946347"/>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a:latin typeface="Work Sans Medium"/>
              </a:rPr>
              <a:t>Identity &amp; Authentic Self</a:t>
            </a:r>
          </a:p>
          <a:p>
            <a:pPr>
              <a:buAutoNum type="arabicPeriod"/>
            </a:pPr>
            <a:r>
              <a:rPr lang="en-US">
                <a:latin typeface="Work Sans Medium"/>
              </a:rPr>
              <a:t>Interpersonal</a:t>
            </a:r>
          </a:p>
          <a:p>
            <a:pPr>
              <a:buAutoNum type="arabicPeriod"/>
            </a:pPr>
            <a:r>
              <a:rPr lang="en-US" b="1">
                <a:solidFill>
                  <a:srgbClr val="C00000"/>
                </a:solidFill>
                <a:latin typeface="Work Sans Medium"/>
              </a:rPr>
              <a:t>Expressing &amp; Demonstrating Learning</a:t>
            </a:r>
          </a:p>
          <a:p>
            <a:pPr lvl="1">
              <a:buFont typeface="Courier New" panose="020B0604020202020204" pitchFamily="34" charset="0"/>
              <a:buChar char="o"/>
            </a:pPr>
            <a:r>
              <a:rPr lang="en-US" b="1">
                <a:solidFill>
                  <a:srgbClr val="C00000"/>
                </a:solidFill>
                <a:latin typeface="Work Sans Medium"/>
              </a:rPr>
              <a:t>The format of assessments</a:t>
            </a:r>
          </a:p>
          <a:p>
            <a:pPr lvl="1">
              <a:buFont typeface="Courier New" panose="020B0604020202020204" pitchFamily="34" charset="0"/>
              <a:buChar char="o"/>
            </a:pPr>
            <a:r>
              <a:rPr lang="en-US" b="1">
                <a:solidFill>
                  <a:srgbClr val="C00000"/>
                </a:solidFill>
              </a:rPr>
              <a:t>Goal setting</a:t>
            </a:r>
            <a:endParaRPr lang="en-US"/>
          </a:p>
        </p:txBody>
      </p:sp>
      <p:sp>
        <p:nvSpPr>
          <p:cNvPr id="4" name="Slide Number Placeholder 3">
            <a:extLst>
              <a:ext uri="{FF2B5EF4-FFF2-40B4-BE49-F238E27FC236}">
                <a16:creationId xmlns:a16="http://schemas.microsoft.com/office/drawing/2014/main" id="{1E68D163-56B6-F4FF-6EE7-66E79F3E7970}"/>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11</a:t>
            </a:fld>
            <a:endParaRPr lang="en-US"/>
          </a:p>
        </p:txBody>
      </p:sp>
      <p:pic>
        <p:nvPicPr>
          <p:cNvPr id="7" name="Picture 6" descr="A woman writing in a notebook to illustrate different preferences for demonstrating learning.">
            <a:extLst>
              <a:ext uri="{FF2B5EF4-FFF2-40B4-BE49-F238E27FC236}">
                <a16:creationId xmlns:a16="http://schemas.microsoft.com/office/drawing/2014/main" id="{651DD185-F26E-1ED1-A7CE-645ED9167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5983" y="0"/>
            <a:ext cx="4911564" cy="3199502"/>
          </a:xfrm>
          <a:prstGeom prst="rect">
            <a:avLst/>
          </a:prstGeom>
        </p:spPr>
      </p:pic>
      <p:pic>
        <p:nvPicPr>
          <p:cNvPr id="8" name="Picture 7" descr="A student gives a presentation to illustrate different preferences for demonstrating learning.">
            <a:extLst>
              <a:ext uri="{FF2B5EF4-FFF2-40B4-BE49-F238E27FC236}">
                <a16:creationId xmlns:a16="http://schemas.microsoft.com/office/drawing/2014/main" id="{E3A313BE-992E-C4AB-C54E-AC11992FCB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5982" y="3199501"/>
            <a:ext cx="5482565" cy="3709231"/>
          </a:xfrm>
          <a:prstGeom prst="rect">
            <a:avLst/>
          </a:prstGeom>
        </p:spPr>
      </p:pic>
    </p:spTree>
    <p:extLst>
      <p:ext uri="{BB962C8B-B14F-4D97-AF65-F5344CB8AC3E}">
        <p14:creationId xmlns:p14="http://schemas.microsoft.com/office/powerpoint/2010/main" val="46466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1696-4908-751D-EF3C-E08FA0C9C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64243-D564-BFCB-BF28-D2B8EDE82288}"/>
              </a:ext>
            </a:extLst>
          </p:cNvPr>
          <p:cNvSpPr>
            <a:spLocks noGrp="1"/>
          </p:cNvSpPr>
          <p:nvPr>
            <p:ph type="title"/>
          </p:nvPr>
        </p:nvSpPr>
        <p:spPr>
          <a:xfrm>
            <a:off x="705678" y="247534"/>
            <a:ext cx="10515600" cy="1028512"/>
          </a:xfrm>
        </p:spPr>
        <p:txBody>
          <a:bodyPr/>
          <a:lstStyle/>
          <a:p>
            <a:r>
              <a:rPr lang="en-US">
                <a:latin typeface="Franklin Gothic Medium"/>
              </a:rPr>
              <a:t>Learning Barrier Categories 6</a:t>
            </a:r>
          </a:p>
        </p:txBody>
      </p:sp>
      <p:sp>
        <p:nvSpPr>
          <p:cNvPr id="3" name="Content Placeholder 2">
            <a:extLst>
              <a:ext uri="{FF2B5EF4-FFF2-40B4-BE49-F238E27FC236}">
                <a16:creationId xmlns:a16="http://schemas.microsoft.com/office/drawing/2014/main" id="{A2040DA6-026B-CD41-A834-04917C2F9CF3}"/>
              </a:ext>
            </a:extLst>
          </p:cNvPr>
          <p:cNvSpPr>
            <a:spLocks noGrp="1"/>
          </p:cNvSpPr>
          <p:nvPr>
            <p:ph idx="1"/>
          </p:nvPr>
        </p:nvSpPr>
        <p:spPr>
          <a:xfrm>
            <a:off x="717669" y="1402864"/>
            <a:ext cx="7668463" cy="5289337"/>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a:latin typeface="Work Sans Medium"/>
              </a:rPr>
              <a:t>Identity &amp; Authentic Self</a:t>
            </a:r>
          </a:p>
          <a:p>
            <a:pPr>
              <a:buAutoNum type="arabicPeriod"/>
            </a:pPr>
            <a:r>
              <a:rPr lang="en-US">
                <a:latin typeface="Work Sans Medium"/>
              </a:rPr>
              <a:t>Interpersonal</a:t>
            </a:r>
          </a:p>
          <a:p>
            <a:pPr>
              <a:buAutoNum type="arabicPeriod"/>
            </a:pPr>
            <a:r>
              <a:rPr lang="en-US" sz="2400">
                <a:latin typeface="Work Sans Medium"/>
              </a:rPr>
              <a:t>Expressing/Demonstrating Learning</a:t>
            </a:r>
            <a:endParaRPr lang="en-US" sz="2400"/>
          </a:p>
          <a:p>
            <a:pPr>
              <a:buAutoNum type="arabicPeriod"/>
            </a:pPr>
            <a:r>
              <a:rPr lang="en-US" b="1">
                <a:solidFill>
                  <a:srgbClr val="C00000"/>
                </a:solidFill>
                <a:latin typeface="Work Sans Medium"/>
              </a:rPr>
              <a:t>Learning Environment</a:t>
            </a:r>
          </a:p>
          <a:p>
            <a:pPr lvl="1">
              <a:buFont typeface="Courier New" panose="020B0604020202020204" pitchFamily="34" charset="0"/>
              <a:buChar char="o"/>
            </a:pPr>
            <a:r>
              <a:rPr lang="en-US" b="1">
                <a:solidFill>
                  <a:srgbClr val="C00000"/>
                </a:solidFill>
                <a:latin typeface="Work Sans Medium"/>
              </a:rPr>
              <a:t>Physical space: seeing the screen/slides, hearing in the room</a:t>
            </a:r>
            <a:endParaRPr lang="en-US" b="1">
              <a:solidFill>
                <a:srgbClr val="C00000"/>
              </a:solidFill>
            </a:endParaRPr>
          </a:p>
          <a:p>
            <a:pPr lvl="1">
              <a:buFont typeface="Courier New" panose="020B0604020202020204" pitchFamily="34" charset="0"/>
              <a:buChar char="o"/>
            </a:pPr>
            <a:r>
              <a:rPr lang="en-US" b="1">
                <a:solidFill>
                  <a:srgbClr val="C00000"/>
                </a:solidFill>
                <a:latin typeface="Work Sans Medium"/>
              </a:rPr>
              <a:t>Virtual space: organization of content</a:t>
            </a:r>
            <a:endParaRPr lang="en-US"/>
          </a:p>
        </p:txBody>
      </p:sp>
      <p:pic>
        <p:nvPicPr>
          <p:cNvPr id="6" name="Picture 5" descr="An image of a tiered lecture hall with chalk boards and lectern at the front to illustrate learning barriers in the physical environment.">
            <a:extLst>
              <a:ext uri="{FF2B5EF4-FFF2-40B4-BE49-F238E27FC236}">
                <a16:creationId xmlns:a16="http://schemas.microsoft.com/office/drawing/2014/main" id="{286A12EE-8D19-34E9-6903-CDD66CA178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52782" y="525324"/>
            <a:ext cx="4626483" cy="4473526"/>
          </a:xfrm>
          <a:prstGeom prst="rect">
            <a:avLst/>
          </a:prstGeom>
        </p:spPr>
      </p:pic>
      <p:sp>
        <p:nvSpPr>
          <p:cNvPr id="4" name="Slide Number Placeholder 3">
            <a:extLst>
              <a:ext uri="{FF2B5EF4-FFF2-40B4-BE49-F238E27FC236}">
                <a16:creationId xmlns:a16="http://schemas.microsoft.com/office/drawing/2014/main" id="{5A1F00DC-E00B-8B93-461C-E8E6DC934EE5}"/>
              </a:ext>
            </a:extLst>
          </p:cNvPr>
          <p:cNvSpPr>
            <a:spLocks noGrp="1"/>
          </p:cNvSpPr>
          <p:nvPr>
            <p:ph type="sldNum" sz="quarter" idx="13"/>
          </p:nvPr>
        </p:nvSpPr>
        <p:spPr>
          <a:xfrm>
            <a:off x="112544" y="6129595"/>
            <a:ext cx="725656" cy="365125"/>
          </a:xfrm>
        </p:spPr>
        <p:txBody>
          <a:bodyPr/>
          <a:lstStyle/>
          <a:p>
            <a:fld id="{A76D1718-43F4-B94E-88B3-915AE71D28DB}" type="slidenum">
              <a:rPr lang="en-US" smtClean="0"/>
              <a:pPr/>
              <a:t>12</a:t>
            </a:fld>
            <a:endParaRPr lang="en-US"/>
          </a:p>
        </p:txBody>
      </p:sp>
    </p:spTree>
    <p:extLst>
      <p:ext uri="{BB962C8B-B14F-4D97-AF65-F5344CB8AC3E}">
        <p14:creationId xmlns:p14="http://schemas.microsoft.com/office/powerpoint/2010/main" val="15407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B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D6D-54A3-F6FB-CB17-57C01ED4C27A}"/>
              </a:ext>
            </a:extLst>
          </p:cNvPr>
          <p:cNvSpPr>
            <a:spLocks noGrp="1"/>
          </p:cNvSpPr>
          <p:nvPr>
            <p:ph type="title"/>
          </p:nvPr>
        </p:nvSpPr>
        <p:spPr/>
        <p:txBody>
          <a:bodyPr/>
          <a:lstStyle/>
          <a:p>
            <a:r>
              <a:rPr lang="en-US">
                <a:latin typeface="Franklin Gothic Medium"/>
              </a:rPr>
              <a:t>Think, Pair, Share</a:t>
            </a:r>
          </a:p>
        </p:txBody>
      </p:sp>
      <p:sp>
        <p:nvSpPr>
          <p:cNvPr id="3" name="Content Placeholder 2">
            <a:extLst>
              <a:ext uri="{FF2B5EF4-FFF2-40B4-BE49-F238E27FC236}">
                <a16:creationId xmlns:a16="http://schemas.microsoft.com/office/drawing/2014/main" id="{55C1B28B-78AC-E010-7156-71FFDAA61330}"/>
              </a:ext>
            </a:extLst>
          </p:cNvPr>
          <p:cNvSpPr>
            <a:spLocks noGrp="1"/>
          </p:cNvSpPr>
          <p:nvPr>
            <p:ph idx="1"/>
          </p:nvPr>
        </p:nvSpPr>
        <p:spPr/>
        <p:txBody>
          <a:bodyPr vert="horz" lIns="91440" tIns="45720" rIns="91440" bIns="45720" rtlCol="0" anchor="t">
            <a:noAutofit/>
          </a:bodyPr>
          <a:lstStyle/>
          <a:p>
            <a:pPr marL="0" indent="0">
              <a:buNone/>
            </a:pPr>
            <a:r>
              <a:rPr lang="en-US"/>
              <a:t>Consider the types of learning barriers.</a:t>
            </a:r>
          </a:p>
          <a:p>
            <a:pPr>
              <a:spcBef>
                <a:spcPts val="0"/>
              </a:spcBef>
              <a:buAutoNum type="arabicPeriod"/>
            </a:pPr>
            <a:r>
              <a:rPr lang="en-US" sz="2400"/>
              <a:t>Content</a:t>
            </a:r>
          </a:p>
          <a:p>
            <a:pPr>
              <a:spcBef>
                <a:spcPts val="0"/>
              </a:spcBef>
              <a:buAutoNum type="arabicPeriod"/>
            </a:pPr>
            <a:r>
              <a:rPr lang="en-US" sz="2400"/>
              <a:t>Emotional &amp; Motivational</a:t>
            </a:r>
          </a:p>
          <a:p>
            <a:pPr>
              <a:spcBef>
                <a:spcPts val="0"/>
              </a:spcBef>
              <a:buAutoNum type="arabicPeriod"/>
            </a:pPr>
            <a:r>
              <a:rPr lang="en-US" sz="2400"/>
              <a:t>Identity &amp; Authentic Self</a:t>
            </a:r>
          </a:p>
          <a:p>
            <a:pPr>
              <a:spcBef>
                <a:spcPts val="0"/>
              </a:spcBef>
              <a:buAutoNum type="arabicPeriod"/>
            </a:pPr>
            <a:r>
              <a:rPr lang="en-US" sz="2400"/>
              <a:t>Interpersonal</a:t>
            </a:r>
          </a:p>
          <a:p>
            <a:pPr>
              <a:spcBef>
                <a:spcPts val="0"/>
              </a:spcBef>
              <a:buAutoNum type="arabicPeriod"/>
            </a:pPr>
            <a:r>
              <a:rPr lang="en-US" sz="2400"/>
              <a:t>Expressing &amp; Demonstrating Learning</a:t>
            </a:r>
          </a:p>
          <a:p>
            <a:pPr>
              <a:spcBef>
                <a:spcPts val="0"/>
              </a:spcBef>
              <a:buAutoNum type="arabicPeriod"/>
            </a:pPr>
            <a:r>
              <a:rPr lang="en-US" sz="2400"/>
              <a:t>Learning Environment</a:t>
            </a:r>
          </a:p>
          <a:p>
            <a:pPr marL="0" indent="0">
              <a:buNone/>
            </a:pPr>
            <a:r>
              <a:rPr lang="en-US" sz="3400" b="1">
                <a:solidFill>
                  <a:srgbClr val="D00000"/>
                </a:solidFill>
              </a:rPr>
              <a:t>Identify 3 learning barriers in your course(s).</a:t>
            </a:r>
          </a:p>
        </p:txBody>
      </p:sp>
      <p:sp>
        <p:nvSpPr>
          <p:cNvPr id="4" name="Slide Number Placeholder 3">
            <a:extLst>
              <a:ext uri="{FF2B5EF4-FFF2-40B4-BE49-F238E27FC236}">
                <a16:creationId xmlns:a16="http://schemas.microsoft.com/office/drawing/2014/main" id="{BA2316E1-9C1E-FDDD-F4FF-901BE81A4B4C}"/>
              </a:ext>
            </a:extLst>
          </p:cNvPr>
          <p:cNvSpPr>
            <a:spLocks noGrp="1"/>
          </p:cNvSpPr>
          <p:nvPr>
            <p:ph type="sldNum" sz="quarter" idx="13"/>
          </p:nvPr>
        </p:nvSpPr>
        <p:spPr/>
        <p:txBody>
          <a:bodyPr/>
          <a:lstStyle/>
          <a:p>
            <a:fld id="{A76D1718-43F4-B94E-88B3-915AE71D28DB}" type="slidenum">
              <a:rPr lang="en-US" smtClean="0"/>
              <a:pPr/>
              <a:t>13</a:t>
            </a:fld>
            <a:endParaRPr lang="en-US"/>
          </a:p>
        </p:txBody>
      </p:sp>
      <p:pic>
        <p:nvPicPr>
          <p:cNvPr id="5" name="Picture 4" descr="think, pair, share">
            <a:extLst>
              <a:ext uri="{FF2B5EF4-FFF2-40B4-BE49-F238E27FC236}">
                <a16:creationId xmlns:a16="http://schemas.microsoft.com/office/drawing/2014/main" id="{2CC49CA4-3F4B-D047-82D4-7BA3AD18F835}"/>
              </a:ext>
            </a:extLst>
          </p:cNvPr>
          <p:cNvPicPr>
            <a:picLocks noChangeAspect="1"/>
          </p:cNvPicPr>
          <p:nvPr/>
        </p:nvPicPr>
        <p:blipFill>
          <a:blip r:embed="rId3"/>
          <a:stretch>
            <a:fillRect/>
          </a:stretch>
        </p:blipFill>
        <p:spPr>
          <a:xfrm>
            <a:off x="8026104" y="1032493"/>
            <a:ext cx="3914775" cy="3914775"/>
          </a:xfrm>
          <a:prstGeom prst="rect">
            <a:avLst/>
          </a:prstGeom>
        </p:spPr>
      </p:pic>
    </p:spTree>
    <p:extLst>
      <p:ext uri="{BB962C8B-B14F-4D97-AF65-F5344CB8AC3E}">
        <p14:creationId xmlns:p14="http://schemas.microsoft.com/office/powerpoint/2010/main" val="7098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6D63-8587-1F1C-8B6C-C6D61E709926}"/>
              </a:ext>
            </a:extLst>
          </p:cNvPr>
          <p:cNvSpPr>
            <a:spLocks noGrp="1"/>
          </p:cNvSpPr>
          <p:nvPr>
            <p:ph type="title"/>
          </p:nvPr>
        </p:nvSpPr>
        <p:spPr>
          <a:xfrm>
            <a:off x="838200" y="-104775"/>
            <a:ext cx="10515600" cy="1325563"/>
          </a:xfrm>
        </p:spPr>
        <p:txBody>
          <a:bodyPr/>
          <a:lstStyle/>
          <a:p>
            <a:r>
              <a:rPr lang="en-US">
                <a:latin typeface="Franklin Gothic Medium"/>
              </a:rPr>
              <a:t>Understanding the </a:t>
            </a:r>
            <a:r>
              <a:rPr lang="en-US">
                <a:latin typeface="Franklin Gothic Medium"/>
                <a:hlinkClick r:id="rId3"/>
              </a:rPr>
              <a:t>CAST UDL Chart</a:t>
            </a:r>
            <a:endParaRPr lang="en-US">
              <a:latin typeface="Franklin Gothic Medium"/>
            </a:endParaRPr>
          </a:p>
        </p:txBody>
      </p:sp>
      <p:sp>
        <p:nvSpPr>
          <p:cNvPr id="3" name="Content Placeholder 2">
            <a:extLst>
              <a:ext uri="{FF2B5EF4-FFF2-40B4-BE49-F238E27FC236}">
                <a16:creationId xmlns:a16="http://schemas.microsoft.com/office/drawing/2014/main" id="{6CCAEC04-3FB0-0312-3FBC-A2D34730988A}"/>
              </a:ext>
            </a:extLst>
          </p:cNvPr>
          <p:cNvSpPr>
            <a:spLocks noGrp="1"/>
          </p:cNvSpPr>
          <p:nvPr>
            <p:ph idx="1"/>
          </p:nvPr>
        </p:nvSpPr>
        <p:spPr>
          <a:xfrm>
            <a:off x="838200" y="1355725"/>
            <a:ext cx="10515600" cy="4351338"/>
          </a:xfrm>
        </p:spPr>
        <p:txBody>
          <a:bodyPr/>
          <a:lstStyle/>
          <a:p>
            <a:pPr marL="0" indent="0">
              <a:buNone/>
            </a:pPr>
            <a:r>
              <a:rPr lang="en-US"/>
              <a:t>3 Principles</a:t>
            </a:r>
          </a:p>
          <a:p>
            <a:r>
              <a:rPr lang="en-US">
                <a:solidFill>
                  <a:srgbClr val="078743"/>
                </a:solidFill>
              </a:rPr>
              <a:t>Multiple Means of Engagement</a:t>
            </a:r>
          </a:p>
          <a:p>
            <a:r>
              <a:rPr lang="en-US">
                <a:solidFill>
                  <a:srgbClr val="6F5094"/>
                </a:solidFill>
              </a:rPr>
              <a:t>Multiple Means of Representation</a:t>
            </a:r>
          </a:p>
          <a:p>
            <a:r>
              <a:rPr lang="en-US">
                <a:solidFill>
                  <a:srgbClr val="037DB8"/>
                </a:solidFill>
              </a:rPr>
              <a:t>Multiple Means of Action &amp; Expression</a:t>
            </a:r>
          </a:p>
          <a:p>
            <a:pPr marL="0" indent="0">
              <a:buNone/>
            </a:pPr>
            <a:r>
              <a:rPr lang="en-US"/>
              <a:t>9 Guidelines</a:t>
            </a:r>
          </a:p>
          <a:p>
            <a:r>
              <a:rPr lang="en-US"/>
              <a:t>Access, Support, Executive Function</a:t>
            </a:r>
          </a:p>
          <a:p>
            <a:pPr marL="0" indent="0">
              <a:buNone/>
            </a:pPr>
            <a:r>
              <a:rPr lang="en-US" b="1"/>
              <a:t>36 Considerations </a:t>
            </a:r>
            <a:r>
              <a:rPr lang="en-US"/>
              <a:t>(Checkpoints)</a:t>
            </a:r>
          </a:p>
        </p:txBody>
      </p:sp>
      <p:sp>
        <p:nvSpPr>
          <p:cNvPr id="4" name="Slide Number Placeholder 3">
            <a:extLst>
              <a:ext uri="{FF2B5EF4-FFF2-40B4-BE49-F238E27FC236}">
                <a16:creationId xmlns:a16="http://schemas.microsoft.com/office/drawing/2014/main" id="{AC13F25C-6FF9-D0AC-A964-2A9EF9A845F3}"/>
              </a:ext>
            </a:extLst>
          </p:cNvPr>
          <p:cNvSpPr>
            <a:spLocks noGrp="1"/>
          </p:cNvSpPr>
          <p:nvPr>
            <p:ph type="sldNum" sz="quarter" idx="13"/>
          </p:nvPr>
        </p:nvSpPr>
        <p:spPr/>
        <p:txBody>
          <a:bodyPr/>
          <a:lstStyle/>
          <a:p>
            <a:fld id="{A76D1718-43F4-B94E-88B3-915AE71D28DB}" type="slidenum">
              <a:rPr lang="en-US" smtClean="0"/>
              <a:pPr/>
              <a:t>14</a:t>
            </a:fld>
            <a:endParaRPr lang="en-US"/>
          </a:p>
        </p:txBody>
      </p:sp>
    </p:spTree>
    <p:extLst>
      <p:ext uri="{BB962C8B-B14F-4D97-AF65-F5344CB8AC3E}">
        <p14:creationId xmlns:p14="http://schemas.microsoft.com/office/powerpoint/2010/main" val="206773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DB64-0F21-A64B-B649-5512C63A396F}"/>
              </a:ext>
            </a:extLst>
          </p:cNvPr>
          <p:cNvSpPr>
            <a:spLocks noGrp="1"/>
          </p:cNvSpPr>
          <p:nvPr>
            <p:ph type="title"/>
          </p:nvPr>
        </p:nvSpPr>
        <p:spPr>
          <a:xfrm>
            <a:off x="838200" y="588422"/>
            <a:ext cx="10515600" cy="1325563"/>
          </a:xfrm>
        </p:spPr>
        <p:txBody>
          <a:bodyPr/>
          <a:lstStyle/>
          <a:p>
            <a:r>
              <a:rPr lang="en-US">
                <a:latin typeface="Work Sans ExtraBold"/>
              </a:rPr>
              <a:t>Scavenger hunt</a:t>
            </a:r>
            <a:endParaRPr lang="en-US"/>
          </a:p>
        </p:txBody>
      </p:sp>
      <p:sp>
        <p:nvSpPr>
          <p:cNvPr id="3" name="Content Placeholder 2">
            <a:extLst>
              <a:ext uri="{FF2B5EF4-FFF2-40B4-BE49-F238E27FC236}">
                <a16:creationId xmlns:a16="http://schemas.microsoft.com/office/drawing/2014/main" id="{09DE71FD-B001-E2E0-31F8-A4CD95AC36D2}"/>
              </a:ext>
            </a:extLst>
          </p:cNvPr>
          <p:cNvSpPr>
            <a:spLocks noGrp="1"/>
          </p:cNvSpPr>
          <p:nvPr>
            <p:ph idx="1"/>
          </p:nvPr>
        </p:nvSpPr>
        <p:spPr>
          <a:xfrm>
            <a:off x="838200" y="2048922"/>
            <a:ext cx="10515600" cy="3005399"/>
          </a:xfrm>
        </p:spPr>
        <p:txBody>
          <a:bodyPr vert="horz" lIns="91440" tIns="45720" rIns="91440" bIns="45720" rtlCol="0" anchor="t">
            <a:noAutofit/>
          </a:bodyPr>
          <a:lstStyle/>
          <a:p>
            <a:pPr marL="0" indent="0">
              <a:buNone/>
            </a:pPr>
            <a:r>
              <a:rPr lang="en-US">
                <a:latin typeface="Work Sans Medium"/>
              </a:rPr>
              <a:t>Get to know the CAST UDL graphic organizer. Spend 5 minutes exploring the UDL Framework. </a:t>
            </a:r>
          </a:p>
          <a:p>
            <a:r>
              <a:rPr lang="en-US">
                <a:latin typeface="Work Sans Medium"/>
              </a:rPr>
              <a:t>Identify </a:t>
            </a:r>
            <a:r>
              <a:rPr lang="en-US" b="1">
                <a:solidFill>
                  <a:srgbClr val="C00000"/>
                </a:solidFill>
                <a:latin typeface="Work Sans Medium"/>
              </a:rPr>
              <a:t>Considerations</a:t>
            </a:r>
            <a:r>
              <a:rPr lang="en-US">
                <a:latin typeface="Work Sans Medium"/>
              </a:rPr>
              <a:t> that apply to </a:t>
            </a:r>
            <a:r>
              <a:rPr lang="en-US" b="1">
                <a:solidFill>
                  <a:srgbClr val="C00000"/>
                </a:solidFill>
                <a:latin typeface="Work Sans Medium"/>
              </a:rPr>
              <a:t>digital</a:t>
            </a:r>
            <a:r>
              <a:rPr lang="en-US">
                <a:latin typeface="Work Sans Medium"/>
              </a:rPr>
              <a:t> </a:t>
            </a:r>
            <a:r>
              <a:rPr lang="en-US" b="1">
                <a:solidFill>
                  <a:srgbClr val="C00000"/>
                </a:solidFill>
                <a:latin typeface="Work Sans Medium"/>
              </a:rPr>
              <a:t>accessibility</a:t>
            </a:r>
            <a:r>
              <a:rPr lang="en-US">
                <a:latin typeface="Work Sans Medium"/>
              </a:rPr>
              <a:t>.</a:t>
            </a:r>
          </a:p>
          <a:p>
            <a:pPr marL="0" indent="0">
              <a:buNone/>
            </a:pPr>
            <a:r>
              <a:rPr lang="en-US" sz="2400">
                <a:latin typeface="Work Sans Medium"/>
              </a:rPr>
              <a:t>(Hint: 6 Considerations)</a:t>
            </a:r>
            <a:endParaRPr lang="en-US" sz="2400"/>
          </a:p>
        </p:txBody>
      </p:sp>
      <p:sp>
        <p:nvSpPr>
          <p:cNvPr id="4" name="Slide Number Placeholder 3">
            <a:extLst>
              <a:ext uri="{FF2B5EF4-FFF2-40B4-BE49-F238E27FC236}">
                <a16:creationId xmlns:a16="http://schemas.microsoft.com/office/drawing/2014/main" id="{DFA12FF5-3F1C-AA5C-D609-082A195AACFE}"/>
              </a:ext>
            </a:extLst>
          </p:cNvPr>
          <p:cNvSpPr>
            <a:spLocks noGrp="1"/>
          </p:cNvSpPr>
          <p:nvPr>
            <p:ph type="sldNum" sz="quarter" idx="13"/>
          </p:nvPr>
        </p:nvSpPr>
        <p:spPr/>
        <p:txBody>
          <a:bodyPr/>
          <a:lstStyle/>
          <a:p>
            <a:fld id="{A76D1718-43F4-B94E-88B3-915AE71D28DB}" type="slidenum">
              <a:rPr lang="en-US" smtClean="0"/>
              <a:pPr/>
              <a:t>15</a:t>
            </a:fld>
            <a:endParaRPr lang="en-US"/>
          </a:p>
        </p:txBody>
      </p:sp>
    </p:spTree>
    <p:extLst>
      <p:ext uri="{BB962C8B-B14F-4D97-AF65-F5344CB8AC3E}">
        <p14:creationId xmlns:p14="http://schemas.microsoft.com/office/powerpoint/2010/main" val="3407903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C3B17-FA6A-4A5C-48B6-36EB6CE34A6B}"/>
              </a:ext>
            </a:extLst>
          </p:cNvPr>
          <p:cNvSpPr>
            <a:spLocks noGrp="1"/>
          </p:cNvSpPr>
          <p:nvPr>
            <p:ph type="title"/>
          </p:nvPr>
        </p:nvSpPr>
        <p:spPr>
          <a:xfrm>
            <a:off x="173811" y="0"/>
            <a:ext cx="11751173" cy="756193"/>
          </a:xfrm>
        </p:spPr>
        <p:txBody>
          <a:bodyPr/>
          <a:lstStyle/>
          <a:p>
            <a:r>
              <a:rPr lang="en-US" sz="3600"/>
              <a:t>Digital Accessibility-related UDL Considerations</a:t>
            </a:r>
          </a:p>
        </p:txBody>
      </p:sp>
      <p:sp>
        <p:nvSpPr>
          <p:cNvPr id="5" name="Content Placeholder 4">
            <a:extLst>
              <a:ext uri="{FF2B5EF4-FFF2-40B4-BE49-F238E27FC236}">
                <a16:creationId xmlns:a16="http://schemas.microsoft.com/office/drawing/2014/main" id="{BB723293-9DE3-4B5F-EB50-0308879D38D3}"/>
              </a:ext>
            </a:extLst>
          </p:cNvPr>
          <p:cNvSpPr>
            <a:spLocks noGrp="1"/>
          </p:cNvSpPr>
          <p:nvPr>
            <p:ph idx="1"/>
          </p:nvPr>
        </p:nvSpPr>
        <p:spPr>
          <a:xfrm>
            <a:off x="838200" y="710261"/>
            <a:ext cx="10515600" cy="6122620"/>
          </a:xfrm>
        </p:spPr>
        <p:txBody>
          <a:bodyPr/>
          <a:lstStyle/>
          <a:p>
            <a:pPr marL="0" indent="0">
              <a:buNone/>
            </a:pPr>
            <a:r>
              <a:rPr lang="en-US" sz="2400" b="1">
                <a:solidFill>
                  <a:srgbClr val="078743"/>
                </a:solidFill>
              </a:rPr>
              <a:t>Multiple Means of Engagement</a:t>
            </a:r>
          </a:p>
          <a:p>
            <a:pPr marL="0" indent="0">
              <a:buNone/>
            </a:pPr>
            <a:r>
              <a:rPr lang="en-US" sz="2400"/>
              <a:t>	7.1 Optimize choice and autonomy.</a:t>
            </a:r>
          </a:p>
          <a:p>
            <a:pPr marL="0" indent="0">
              <a:buNone/>
            </a:pPr>
            <a:r>
              <a:rPr lang="en-US" sz="2400" b="1">
                <a:solidFill>
                  <a:srgbClr val="6F5094"/>
                </a:solidFill>
              </a:rPr>
              <a:t>Multiple Means of Representation</a:t>
            </a:r>
          </a:p>
          <a:p>
            <a:pPr marL="0" indent="0">
              <a:buNone/>
            </a:pPr>
            <a:r>
              <a:rPr lang="en-US" sz="2400"/>
              <a:t>	1.1 Support opportunities to customize the display of info.</a:t>
            </a:r>
          </a:p>
          <a:p>
            <a:pPr marL="0" indent="0">
              <a:buNone/>
            </a:pPr>
            <a:r>
              <a:rPr lang="en-US" sz="2400"/>
              <a:t>	1.2 Support multiple ways to perceive information.</a:t>
            </a:r>
          </a:p>
          <a:p>
            <a:pPr marL="0" indent="0">
              <a:buNone/>
            </a:pPr>
            <a:r>
              <a:rPr lang="en-US" sz="2400"/>
              <a:t>	2.5 Illustrate through multiple media.</a:t>
            </a:r>
          </a:p>
          <a:p>
            <a:pPr marL="0" indent="0">
              <a:buNone/>
            </a:pPr>
            <a:r>
              <a:rPr lang="en-US" sz="2400" b="1">
                <a:solidFill>
                  <a:srgbClr val="037DB8"/>
                </a:solidFill>
              </a:rPr>
              <a:t>Multiple Means of Action &amp; Expression</a:t>
            </a:r>
          </a:p>
          <a:p>
            <a:pPr marL="0" indent="0">
              <a:buNone/>
            </a:pPr>
            <a:r>
              <a:rPr lang="en-US" sz="2400"/>
              <a:t>	4.1 Vary and honor the methods for response, navigation, and 	movement.</a:t>
            </a:r>
          </a:p>
          <a:p>
            <a:pPr marL="0" indent="0">
              <a:buNone/>
            </a:pPr>
            <a:r>
              <a:rPr lang="en-US" sz="2400"/>
              <a:t>	4.2 Optimize access to accessible materials and assistive and 	accessible technologies and tools.</a:t>
            </a:r>
          </a:p>
        </p:txBody>
      </p:sp>
    </p:spTree>
    <p:extLst>
      <p:ext uri="{BB962C8B-B14F-4D97-AF65-F5344CB8AC3E}">
        <p14:creationId xmlns:p14="http://schemas.microsoft.com/office/powerpoint/2010/main" val="277545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DC7A-32BE-CDF1-C68F-8862C503F2A9}"/>
              </a:ext>
            </a:extLst>
          </p:cNvPr>
          <p:cNvSpPr>
            <a:spLocks noGrp="1"/>
          </p:cNvSpPr>
          <p:nvPr>
            <p:ph type="title"/>
          </p:nvPr>
        </p:nvSpPr>
        <p:spPr>
          <a:xfrm>
            <a:off x="838200" y="365128"/>
            <a:ext cx="10515600" cy="1250314"/>
          </a:xfrm>
        </p:spPr>
        <p:txBody>
          <a:bodyPr/>
          <a:lstStyle/>
          <a:p>
            <a:r>
              <a:rPr lang="en-US"/>
              <a:t>Discussion</a:t>
            </a:r>
          </a:p>
        </p:txBody>
      </p:sp>
      <p:sp>
        <p:nvSpPr>
          <p:cNvPr id="3" name="Content Placeholder 2">
            <a:extLst>
              <a:ext uri="{FF2B5EF4-FFF2-40B4-BE49-F238E27FC236}">
                <a16:creationId xmlns:a16="http://schemas.microsoft.com/office/drawing/2014/main" id="{95F5A538-871D-4C9C-D9D7-CE409624CF41}"/>
              </a:ext>
            </a:extLst>
          </p:cNvPr>
          <p:cNvSpPr>
            <a:spLocks noGrp="1"/>
          </p:cNvSpPr>
          <p:nvPr>
            <p:ph idx="1"/>
          </p:nvPr>
        </p:nvSpPr>
        <p:spPr>
          <a:xfrm>
            <a:off x="838200" y="1594515"/>
            <a:ext cx="10515600" cy="4062706"/>
          </a:xfrm>
        </p:spPr>
        <p:txBody>
          <a:bodyPr/>
          <a:lstStyle/>
          <a:p>
            <a:pPr marL="0" indent="0">
              <a:buNone/>
            </a:pPr>
            <a:r>
              <a:rPr lang="en-US"/>
              <a:t>Thinking about those UDL Considerations relating to digital accessibility…</a:t>
            </a:r>
          </a:p>
          <a:p>
            <a:pPr marL="514350" indent="-514350">
              <a:buFont typeface="+mj-lt"/>
              <a:buAutoNum type="arabicPeriod"/>
            </a:pPr>
            <a:r>
              <a:rPr lang="en-US">
                <a:latin typeface="Work Sans ExtraBold" pitchFamily="50" charset="0"/>
              </a:rPr>
              <a:t>Are you implementing any of them?</a:t>
            </a:r>
          </a:p>
          <a:p>
            <a:pPr marL="914400" lvl="1" indent="-457200">
              <a:buFont typeface="+mj-lt"/>
              <a:buAutoNum type="alphaLcParenR"/>
            </a:pPr>
            <a:r>
              <a:rPr lang="en-US"/>
              <a:t>If yes, how?</a:t>
            </a:r>
          </a:p>
          <a:p>
            <a:pPr marL="914400" lvl="1" indent="-457200">
              <a:buFont typeface="+mj-lt"/>
              <a:buAutoNum type="alphaLcParenR"/>
            </a:pPr>
            <a:r>
              <a:rPr lang="en-US"/>
              <a:t>If no, what do you need to start?</a:t>
            </a:r>
          </a:p>
          <a:p>
            <a:pPr marL="514350" indent="-514350">
              <a:buFont typeface="+mj-lt"/>
              <a:buAutoNum type="arabicPeriod"/>
            </a:pPr>
            <a:r>
              <a:rPr lang="en-US">
                <a:latin typeface="Work Sans ExtraBold" pitchFamily="50" charset="0"/>
              </a:rPr>
              <a:t>How does implementing digital accessibility assist students developing as learners?</a:t>
            </a:r>
          </a:p>
        </p:txBody>
      </p:sp>
      <p:sp>
        <p:nvSpPr>
          <p:cNvPr id="4" name="Slide Number Placeholder 3">
            <a:extLst>
              <a:ext uri="{FF2B5EF4-FFF2-40B4-BE49-F238E27FC236}">
                <a16:creationId xmlns:a16="http://schemas.microsoft.com/office/drawing/2014/main" id="{86FA8D93-3FB9-3862-886D-E304154DE9E0}"/>
              </a:ext>
            </a:extLst>
          </p:cNvPr>
          <p:cNvSpPr>
            <a:spLocks noGrp="1"/>
          </p:cNvSpPr>
          <p:nvPr>
            <p:ph type="sldNum" sz="quarter" idx="13"/>
          </p:nvPr>
        </p:nvSpPr>
        <p:spPr/>
        <p:txBody>
          <a:bodyPr/>
          <a:lstStyle/>
          <a:p>
            <a:fld id="{A76D1718-43F4-B94E-88B3-915AE71D28DB}" type="slidenum">
              <a:rPr lang="en-US" smtClean="0"/>
              <a:pPr/>
              <a:t>17</a:t>
            </a:fld>
            <a:endParaRPr lang="en-US"/>
          </a:p>
        </p:txBody>
      </p:sp>
    </p:spTree>
    <p:extLst>
      <p:ext uri="{BB962C8B-B14F-4D97-AF65-F5344CB8AC3E}">
        <p14:creationId xmlns:p14="http://schemas.microsoft.com/office/powerpoint/2010/main" val="377063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138B-CBCD-8155-4653-9AD392C25980}"/>
              </a:ext>
            </a:extLst>
          </p:cNvPr>
          <p:cNvSpPr>
            <a:spLocks noGrp="1"/>
          </p:cNvSpPr>
          <p:nvPr>
            <p:ph type="title"/>
          </p:nvPr>
        </p:nvSpPr>
        <p:spPr>
          <a:xfrm>
            <a:off x="838200" y="42244"/>
            <a:ext cx="10515600" cy="1325563"/>
          </a:xfrm>
        </p:spPr>
        <p:txBody>
          <a:bodyPr/>
          <a:lstStyle/>
          <a:p>
            <a:pPr algn="ctr"/>
            <a:r>
              <a:rPr lang="en-US">
                <a:latin typeface="Franklin Gothic Medium"/>
              </a:rPr>
              <a:t>UDL starts with noticing a barrier.</a:t>
            </a:r>
          </a:p>
        </p:txBody>
      </p:sp>
      <p:pic>
        <p:nvPicPr>
          <p:cNvPr id="6" name="Content Placeholder 5"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F42689A9-63CA-F539-AAE1-E7268BE8F2A1}"/>
              </a:ext>
            </a:extLst>
          </p:cNvPr>
          <p:cNvPicPr>
            <a:picLocks noGrp="1" noChangeAspect="1"/>
          </p:cNvPicPr>
          <p:nvPr>
            <p:ph idx="1"/>
          </p:nvPr>
        </p:nvPicPr>
        <p:blipFill>
          <a:blip r:embed="rId3"/>
          <a:stretch>
            <a:fillRect/>
          </a:stretch>
        </p:blipFill>
        <p:spPr>
          <a:xfrm>
            <a:off x="-4440" y="1491274"/>
            <a:ext cx="12200879" cy="4011477"/>
          </a:xfrm>
        </p:spPr>
      </p:pic>
      <p:sp>
        <p:nvSpPr>
          <p:cNvPr id="7" name="TextBox 2">
            <a:extLst>
              <a:ext uri="{FF2B5EF4-FFF2-40B4-BE49-F238E27FC236}">
                <a16:creationId xmlns:a16="http://schemas.microsoft.com/office/drawing/2014/main" id="{B40D927A-3D6B-45C3-BEF5-FFB4D752604A}"/>
              </a:ext>
            </a:extLst>
          </p:cNvPr>
          <p:cNvSpPr txBox="1"/>
          <p:nvPr/>
        </p:nvSpPr>
        <p:spPr>
          <a:xfrm>
            <a:off x="5175013" y="5415310"/>
            <a:ext cx="702256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cs typeface="Segoe UI"/>
              </a:rPr>
              <a:t>* </a:t>
            </a:r>
            <a:r>
              <a:rPr lang="en-US" sz="1400">
                <a:latin typeface="Segoe UI"/>
                <a:cs typeface="Segoe UI"/>
              </a:rPr>
              <a:t>Image by </a:t>
            </a:r>
            <a:r>
              <a:rPr lang="en-US" sz="1400">
                <a:latin typeface="Segoe UI"/>
                <a:cs typeface="Segoe UI"/>
                <a:hlinkClick r:id="rId4" tooltip="http://www.artbymaddie.com/#/illustration-design-forward-with-flexibility/"/>
              </a:rPr>
              <a:t>Maddie Brown</a:t>
            </a:r>
            <a:r>
              <a:rPr lang="en-US" sz="1400">
                <a:latin typeface="Segoe UI"/>
                <a:cs typeface="Segoe UI"/>
              </a:rPr>
              <a:t> in conjunction with </a:t>
            </a:r>
            <a:r>
              <a:rPr lang="en-US" sz="1400">
                <a:latin typeface="Segoe UI"/>
                <a:cs typeface="Segoe UI"/>
                <a:hlinkClick r:id="rId5" tooltip="https://dailynews.mcmaster.ca/articles/new-initiatives-resources-help-improve-accessibility-in-teaching-and-learning-on-campus/"/>
              </a:rPr>
              <a:t>McMaster University</a:t>
            </a:r>
            <a:endParaRPr lang="en-US" sz="1400">
              <a:latin typeface="Segoe UI"/>
              <a:cs typeface="Segoe UI"/>
            </a:endParaRPr>
          </a:p>
        </p:txBody>
      </p:sp>
      <p:sp>
        <p:nvSpPr>
          <p:cNvPr id="5" name="TextBox 66">
            <a:extLst>
              <a:ext uri="{FF2B5EF4-FFF2-40B4-BE49-F238E27FC236}">
                <a16:creationId xmlns:a16="http://schemas.microsoft.com/office/drawing/2014/main" id="{ED5A78E7-B4DA-F071-2D3F-7C5BFB7CA586}"/>
              </a:ext>
              <a:ext uri="{C183D7F6-B498-43B3-948B-1728B52AA6E4}">
                <adec:decorative xmlns:adec="http://schemas.microsoft.com/office/drawing/2017/decorative" val="1"/>
              </a:ext>
            </a:extLst>
          </p:cNvPr>
          <p:cNvSpPr txBox="1"/>
          <p:nvPr/>
        </p:nvSpPr>
        <p:spPr>
          <a:xfrm>
            <a:off x="8910469" y="1493306"/>
            <a:ext cx="2446275" cy="1077218"/>
          </a:xfrm>
          <a:prstGeom prst="rect">
            <a:avLst/>
          </a:prstGeom>
          <a:solidFill>
            <a:schemeClr val="bg1"/>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Modern Love"/>
              <a:cs typeface="Calibri"/>
            </a:endParaRPr>
          </a:p>
          <a:p>
            <a:pPr algn="ctr"/>
            <a:r>
              <a:rPr lang="en-US" sz="2800">
                <a:latin typeface="Modern Love"/>
                <a:cs typeface="Calibri"/>
              </a:rPr>
              <a:t>Access</a:t>
            </a:r>
            <a:endParaRPr lang="en-US" sz="2800"/>
          </a:p>
          <a:p>
            <a:pPr algn="ctr"/>
            <a:endParaRPr lang="en-US">
              <a:latin typeface="Modern Love"/>
              <a:cs typeface="Calibri"/>
            </a:endParaRPr>
          </a:p>
        </p:txBody>
      </p:sp>
      <p:sp>
        <p:nvSpPr>
          <p:cNvPr id="3" name="Rectangle 2">
            <a:extLst>
              <a:ext uri="{FF2B5EF4-FFF2-40B4-BE49-F238E27FC236}">
                <a16:creationId xmlns:a16="http://schemas.microsoft.com/office/drawing/2014/main" id="{91BB9CF6-9FCB-969F-C7C6-B3F260A5E20F}"/>
              </a:ext>
              <a:ext uri="{C183D7F6-B498-43B3-948B-1728B52AA6E4}">
                <adec:decorative xmlns:adec="http://schemas.microsoft.com/office/drawing/2017/decorative" val="1"/>
              </a:ext>
            </a:extLst>
          </p:cNvPr>
          <p:cNvSpPr/>
          <p:nvPr/>
        </p:nvSpPr>
        <p:spPr>
          <a:xfrm>
            <a:off x="3740727" y="1367807"/>
            <a:ext cx="4813825" cy="413494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B6A3C9-0C30-9FE2-3AC7-BD90C59C70DD}"/>
              </a:ext>
              <a:ext uri="{C183D7F6-B498-43B3-948B-1728B52AA6E4}">
                <adec:decorative xmlns:adec="http://schemas.microsoft.com/office/drawing/2017/decorative" val="1"/>
              </a:ext>
            </a:extLst>
          </p:cNvPr>
          <p:cNvSpPr/>
          <p:nvPr/>
        </p:nvSpPr>
        <p:spPr>
          <a:xfrm>
            <a:off x="8607451" y="1243716"/>
            <a:ext cx="3432149" cy="413494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4DE7BD-C16E-9BF2-064D-101E585E35AD}"/>
              </a:ext>
            </a:extLst>
          </p:cNvPr>
          <p:cNvSpPr>
            <a:spLocks noGrp="1"/>
          </p:cNvSpPr>
          <p:nvPr>
            <p:ph type="sldNum" sz="quarter" idx="13"/>
          </p:nvPr>
        </p:nvSpPr>
        <p:spPr/>
        <p:txBody>
          <a:bodyPr/>
          <a:lstStyle/>
          <a:p>
            <a:fld id="{A76D1718-43F4-B94E-88B3-915AE71D28DB}" type="slidenum">
              <a:rPr lang="en-US" smtClean="0"/>
              <a:pPr/>
              <a:t>18</a:t>
            </a:fld>
            <a:endParaRPr lang="en-US"/>
          </a:p>
        </p:txBody>
      </p:sp>
    </p:spTree>
    <p:extLst>
      <p:ext uri="{BB962C8B-B14F-4D97-AF65-F5344CB8AC3E}">
        <p14:creationId xmlns:p14="http://schemas.microsoft.com/office/powerpoint/2010/main" val="357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D2797-275D-8047-339C-FB9DBF62FA1C}"/>
              </a:ext>
            </a:extLst>
          </p:cNvPr>
          <p:cNvSpPr>
            <a:spLocks noGrp="1"/>
          </p:cNvSpPr>
          <p:nvPr>
            <p:ph type="title"/>
          </p:nvPr>
        </p:nvSpPr>
        <p:spPr>
          <a:xfrm>
            <a:off x="838200" y="88034"/>
            <a:ext cx="10515600" cy="1325563"/>
          </a:xfrm>
        </p:spPr>
        <p:txBody>
          <a:bodyPr/>
          <a:lstStyle/>
          <a:p>
            <a:pPr algn="ctr"/>
            <a:r>
              <a:rPr lang="en-US">
                <a:latin typeface="Franklin Gothic Medium"/>
              </a:rPr>
              <a:t>The process of UDL</a:t>
            </a:r>
          </a:p>
        </p:txBody>
      </p:sp>
      <p:sp>
        <p:nvSpPr>
          <p:cNvPr id="4" name="Slide Number Placeholder 3">
            <a:extLst>
              <a:ext uri="{FF2B5EF4-FFF2-40B4-BE49-F238E27FC236}">
                <a16:creationId xmlns:a16="http://schemas.microsoft.com/office/drawing/2014/main" id="{4C42FE43-F35D-F527-A541-0F3E1209F8FC}"/>
              </a:ext>
            </a:extLst>
          </p:cNvPr>
          <p:cNvSpPr>
            <a:spLocks noGrp="1"/>
          </p:cNvSpPr>
          <p:nvPr>
            <p:ph type="sldNum" sz="quarter" idx="13"/>
          </p:nvPr>
        </p:nvSpPr>
        <p:spPr/>
        <p:txBody>
          <a:bodyPr/>
          <a:lstStyle/>
          <a:p>
            <a:fld id="{A76D1718-43F4-B94E-88B3-915AE71D28DB}" type="slidenum">
              <a:rPr lang="en-US" smtClean="0"/>
              <a:pPr/>
              <a:t>19</a:t>
            </a:fld>
            <a:endParaRPr lang="en-US"/>
          </a:p>
        </p:txBody>
      </p:sp>
      <p:graphicFrame>
        <p:nvGraphicFramePr>
          <p:cNvPr id="6" name="Content Placeholder 2" descr="Step 1. Create a learning experience. Notice barriers.&#10;Step 2. React to the barrier in the short-term to support specific students.&#10;Step 3. Design to anticipate and remove the barrier for all learners.&#10;">
            <a:extLst>
              <a:ext uri="{FF2B5EF4-FFF2-40B4-BE49-F238E27FC236}">
                <a16:creationId xmlns:a16="http://schemas.microsoft.com/office/drawing/2014/main" id="{BE1FDB38-6784-A9FB-6FAC-3171844BF880}"/>
              </a:ext>
            </a:extLst>
          </p:cNvPr>
          <p:cNvGraphicFramePr/>
          <p:nvPr>
            <p:extLst>
              <p:ext uri="{D42A27DB-BD31-4B8C-83A1-F6EECF244321}">
                <p14:modId xmlns:p14="http://schemas.microsoft.com/office/powerpoint/2010/main" val="3173132506"/>
              </p:ext>
            </p:extLst>
          </p:nvPr>
        </p:nvGraphicFramePr>
        <p:xfrm>
          <a:off x="2420700" y="1716768"/>
          <a:ext cx="90320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CB6DF409-A407-4960-A142-7508EA9F019C}"/>
              </a:ext>
              <a:ext uri="{C183D7F6-B498-43B3-948B-1728B52AA6E4}">
                <adec:decorative xmlns:adec="http://schemas.microsoft.com/office/drawing/2017/decorative" val="1"/>
              </a:ext>
            </a:extLst>
          </p:cNvPr>
          <p:cNvGrpSpPr/>
          <p:nvPr/>
        </p:nvGrpSpPr>
        <p:grpSpPr>
          <a:xfrm>
            <a:off x="567632" y="1614794"/>
            <a:ext cx="1687640" cy="1412303"/>
            <a:chOff x="320229" y="1614794"/>
            <a:chExt cx="2860634" cy="2510765"/>
          </a:xfrm>
        </p:grpSpPr>
        <p:pic>
          <p:nvPicPr>
            <p:cNvPr id="14" name="Picture 13"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90FFD262-4C56-4E3D-8F29-5A8208F805C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3326" y="1614794"/>
              <a:ext cx="2807537" cy="2510765"/>
            </a:xfrm>
            <a:prstGeom prst="rect">
              <a:avLst/>
            </a:prstGeom>
          </p:spPr>
        </p:pic>
        <p:sp>
          <p:nvSpPr>
            <p:cNvPr id="15" name="TextBox 42">
              <a:extLst>
                <a:ext uri="{FF2B5EF4-FFF2-40B4-BE49-F238E27FC236}">
                  <a16:creationId xmlns:a16="http://schemas.microsoft.com/office/drawing/2014/main" id="{AE4E085F-D5A3-42F6-A769-58C6EC6DBBF4}"/>
                </a:ext>
              </a:extLst>
            </p:cNvPr>
            <p:cNvSpPr txBox="1"/>
            <p:nvPr/>
          </p:nvSpPr>
          <p:spPr>
            <a:xfrm>
              <a:off x="320229" y="1935139"/>
              <a:ext cx="2743199" cy="6565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Equality</a:t>
              </a:r>
            </a:p>
          </p:txBody>
        </p:sp>
      </p:grpSp>
      <p:grpSp>
        <p:nvGrpSpPr>
          <p:cNvPr id="8" name="Group 7">
            <a:extLst>
              <a:ext uri="{FF2B5EF4-FFF2-40B4-BE49-F238E27FC236}">
                <a16:creationId xmlns:a16="http://schemas.microsoft.com/office/drawing/2014/main" id="{1E4FC493-2470-4B6D-9DCD-405D9D294EE1}"/>
              </a:ext>
              <a:ext uri="{C183D7F6-B498-43B3-948B-1728B52AA6E4}">
                <adec:decorative xmlns:adec="http://schemas.microsoft.com/office/drawing/2017/decorative" val="1"/>
              </a:ext>
            </a:extLst>
          </p:cNvPr>
          <p:cNvGrpSpPr/>
          <p:nvPr/>
        </p:nvGrpSpPr>
        <p:grpSpPr>
          <a:xfrm>
            <a:off x="440341" y="3220331"/>
            <a:ext cx="1994889" cy="1561497"/>
            <a:chOff x="192938" y="3220331"/>
            <a:chExt cx="3391192" cy="2596889"/>
          </a:xfrm>
        </p:grpSpPr>
        <p:pic>
          <p:nvPicPr>
            <p:cNvPr id="12" name="Picture 11"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049F0B82-D068-441B-8E6E-593C4E576A1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5954" y="3220331"/>
              <a:ext cx="3158176" cy="2596889"/>
            </a:xfrm>
            <a:prstGeom prst="rect">
              <a:avLst/>
            </a:prstGeom>
          </p:spPr>
        </p:pic>
        <p:sp>
          <p:nvSpPr>
            <p:cNvPr id="13" name="TextBox 46">
              <a:extLst>
                <a:ext uri="{FF2B5EF4-FFF2-40B4-BE49-F238E27FC236}">
                  <a16:creationId xmlns:a16="http://schemas.microsoft.com/office/drawing/2014/main" id="{95B202BC-E63F-4B4C-A9B0-CB0E9DC36061}"/>
                </a:ext>
              </a:extLst>
            </p:cNvPr>
            <p:cNvSpPr txBox="1"/>
            <p:nvPr/>
          </p:nvSpPr>
          <p:spPr>
            <a:xfrm>
              <a:off x="192938" y="3490993"/>
              <a:ext cx="3370813" cy="6142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Accommodation</a:t>
              </a:r>
            </a:p>
          </p:txBody>
        </p:sp>
      </p:grpSp>
      <p:grpSp>
        <p:nvGrpSpPr>
          <p:cNvPr id="9" name="Group 8">
            <a:extLst>
              <a:ext uri="{FF2B5EF4-FFF2-40B4-BE49-F238E27FC236}">
                <a16:creationId xmlns:a16="http://schemas.microsoft.com/office/drawing/2014/main" id="{0F01E58D-E575-47A6-B779-46D5E606E88B}"/>
              </a:ext>
              <a:ext uri="{C183D7F6-B498-43B3-948B-1728B52AA6E4}">
                <adec:decorative xmlns:adec="http://schemas.microsoft.com/office/drawing/2017/decorative" val="1"/>
              </a:ext>
            </a:extLst>
          </p:cNvPr>
          <p:cNvGrpSpPr/>
          <p:nvPr/>
        </p:nvGrpSpPr>
        <p:grpSpPr>
          <a:xfrm>
            <a:off x="524162" y="4969175"/>
            <a:ext cx="1663168" cy="1406161"/>
            <a:chOff x="276759" y="4969175"/>
            <a:chExt cx="2838540" cy="2546671"/>
          </a:xfrm>
        </p:grpSpPr>
        <p:pic>
          <p:nvPicPr>
            <p:cNvPr id="10" name="Picture 9"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3C547004-70DD-4390-8378-75A36A68404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759" y="4969175"/>
              <a:ext cx="2838540" cy="2546671"/>
            </a:xfrm>
            <a:prstGeom prst="rect">
              <a:avLst/>
            </a:prstGeom>
          </p:spPr>
        </p:pic>
        <p:sp>
          <p:nvSpPr>
            <p:cNvPr id="11" name="TextBox 66">
              <a:extLst>
                <a:ext uri="{FF2B5EF4-FFF2-40B4-BE49-F238E27FC236}">
                  <a16:creationId xmlns:a16="http://schemas.microsoft.com/office/drawing/2014/main" id="{83FBAAF2-5F2F-48FB-9F12-85EBBC324776}"/>
                </a:ext>
              </a:extLst>
            </p:cNvPr>
            <p:cNvSpPr txBox="1"/>
            <p:nvPr/>
          </p:nvSpPr>
          <p:spPr>
            <a:xfrm>
              <a:off x="323519" y="5309455"/>
              <a:ext cx="2743200" cy="6688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Access</a:t>
              </a:r>
              <a:endParaRPr lang="en-US"/>
            </a:p>
          </p:txBody>
        </p:sp>
      </p:grpSp>
    </p:spTree>
    <p:extLst>
      <p:ext uri="{BB962C8B-B14F-4D97-AF65-F5344CB8AC3E}">
        <p14:creationId xmlns:p14="http://schemas.microsoft.com/office/powerpoint/2010/main" val="120217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DDFB-95B7-901F-5175-2B71460D21BF}"/>
              </a:ext>
            </a:extLst>
          </p:cNvPr>
          <p:cNvSpPr>
            <a:spLocks noGrp="1"/>
          </p:cNvSpPr>
          <p:nvPr>
            <p:ph type="ctrTitle"/>
          </p:nvPr>
        </p:nvSpPr>
        <p:spPr>
          <a:xfrm>
            <a:off x="51662" y="353613"/>
            <a:ext cx="12075761" cy="2387600"/>
          </a:xfrm>
        </p:spPr>
        <p:txBody>
          <a:bodyPr anchor="b">
            <a:noAutofit/>
          </a:bodyPr>
          <a:lstStyle/>
          <a:p>
            <a:pPr algn="ctr"/>
            <a:r>
              <a:rPr lang="en-US">
                <a:solidFill>
                  <a:schemeClr val="tx2"/>
                </a:solidFill>
              </a:rPr>
              <a:t>Reducing barriers </a:t>
            </a:r>
            <a:br>
              <a:rPr lang="en-US"/>
            </a:br>
            <a:r>
              <a:rPr lang="en-US">
                <a:solidFill>
                  <a:schemeClr val="tx2"/>
                </a:solidFill>
              </a:rPr>
              <a:t>to learning with UDL 3.0</a:t>
            </a:r>
            <a:br>
              <a:rPr lang="en-US">
                <a:solidFill>
                  <a:schemeClr val="tx2"/>
                </a:solidFill>
              </a:rPr>
            </a:br>
            <a:r>
              <a:rPr lang="en-US" sz="4000">
                <a:solidFill>
                  <a:schemeClr val="tx1"/>
                </a:solidFill>
              </a:rPr>
              <a:t>BIDA Spring 25</a:t>
            </a:r>
            <a:endParaRPr lang="en-US" sz="4000">
              <a:solidFill>
                <a:schemeClr val="tx1"/>
              </a:solidFill>
              <a:effectLst>
                <a:outerShdw blurRad="1004565" dir="5400000" sx="100397" sy="100397" algn="ctr" rotWithShape="0">
                  <a:srgbClr val="212121">
                    <a:alpha val="25191"/>
                  </a:srgbClr>
                </a:outerShdw>
              </a:effectLst>
            </a:endParaRPr>
          </a:p>
        </p:txBody>
      </p:sp>
      <p:sp>
        <p:nvSpPr>
          <p:cNvPr id="10" name="Slide Number Placeholder 3">
            <a:extLst>
              <a:ext uri="{FF2B5EF4-FFF2-40B4-BE49-F238E27FC236}">
                <a16:creationId xmlns:a16="http://schemas.microsoft.com/office/drawing/2014/main" id="{3394D18F-7247-668A-2638-7C17732514A0}"/>
              </a:ext>
            </a:extLst>
          </p:cNvPr>
          <p:cNvSpPr>
            <a:spLocks noGrp="1"/>
          </p:cNvSpPr>
          <p:nvPr>
            <p:ph type="sldNum" sz="quarter" idx="14"/>
          </p:nvPr>
        </p:nvSpPr>
        <p:spPr>
          <a:xfrm>
            <a:off x="112544" y="6376338"/>
            <a:ext cx="725656" cy="365125"/>
          </a:xfrm>
        </p:spPr>
        <p:txBody>
          <a:bodyPr/>
          <a:lstStyle/>
          <a:p>
            <a:pPr>
              <a:spcAft>
                <a:spcPts val="600"/>
              </a:spcAft>
            </a:pPr>
            <a:fld id="{A76D1718-43F4-B94E-88B3-915AE71D28DB}" type="slidenum">
              <a:rPr lang="en-US" smtClean="0"/>
              <a:pPr>
                <a:spcAft>
                  <a:spcPts val="600"/>
                </a:spcAft>
              </a:pPr>
              <a:t>2</a:t>
            </a:fld>
            <a:endParaRPr lang="en-US"/>
          </a:p>
        </p:txBody>
      </p:sp>
      <p:pic>
        <p:nvPicPr>
          <p:cNvPr id="6" name="Picture 5" descr="Universal design for learning venn diagram.">
            <a:extLst>
              <a:ext uri="{FF2B5EF4-FFF2-40B4-BE49-F238E27FC236}">
                <a16:creationId xmlns:a16="http://schemas.microsoft.com/office/drawing/2014/main" id="{EFFB7C62-7CB6-A6F3-D98D-F2049E3750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8050" y="2367585"/>
            <a:ext cx="5295900" cy="4381500"/>
          </a:xfrm>
          <a:prstGeom prst="rect">
            <a:avLst/>
          </a:prstGeom>
        </p:spPr>
      </p:pic>
      <p:sp>
        <p:nvSpPr>
          <p:cNvPr id="3" name="Text Placeholder 3">
            <a:extLst>
              <a:ext uri="{FF2B5EF4-FFF2-40B4-BE49-F238E27FC236}">
                <a16:creationId xmlns:a16="http://schemas.microsoft.com/office/drawing/2014/main" id="{7BD10273-0A3F-B589-6866-B60B84F82585}"/>
              </a:ext>
            </a:extLst>
          </p:cNvPr>
          <p:cNvSpPr>
            <a:spLocks noGrp="1"/>
          </p:cNvSpPr>
          <p:nvPr/>
        </p:nvSpPr>
        <p:spPr>
          <a:xfrm>
            <a:off x="1433594" y="5012275"/>
            <a:ext cx="9144000" cy="176654"/>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i="0" kern="1200">
                <a:solidFill>
                  <a:schemeClr val="bg2">
                    <a:lumMod val="50000"/>
                  </a:schemeClr>
                </a:solidFill>
                <a:latin typeface="Work Sans Medium" pitchFamily="50"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Grace Troupe</a:t>
            </a:r>
          </a:p>
        </p:txBody>
      </p:sp>
      <p:sp>
        <p:nvSpPr>
          <p:cNvPr id="4" name="Text Placeholder 4">
            <a:extLst>
              <a:ext uri="{FF2B5EF4-FFF2-40B4-BE49-F238E27FC236}">
                <a16:creationId xmlns:a16="http://schemas.microsoft.com/office/drawing/2014/main" id="{7F8BF81C-1DBC-86DA-D3FB-99286992251C}"/>
              </a:ext>
            </a:extLst>
          </p:cNvPr>
          <p:cNvSpPr>
            <a:spLocks noGrp="1"/>
          </p:cNvSpPr>
          <p:nvPr/>
        </p:nvSpPr>
        <p:spPr>
          <a:xfrm>
            <a:off x="1433594" y="5317573"/>
            <a:ext cx="9144000" cy="186810"/>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i="0" kern="1200">
                <a:solidFill>
                  <a:schemeClr val="bg2">
                    <a:lumMod val="50000"/>
                  </a:schemeClr>
                </a:solidFill>
                <a:latin typeface="Work Sans Medium" pitchFamily="50"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Zach Manley</a:t>
            </a:r>
          </a:p>
        </p:txBody>
      </p:sp>
      <p:sp>
        <p:nvSpPr>
          <p:cNvPr id="5" name="Text Placeholder 5">
            <a:extLst>
              <a:ext uri="{FF2B5EF4-FFF2-40B4-BE49-F238E27FC236}">
                <a16:creationId xmlns:a16="http://schemas.microsoft.com/office/drawing/2014/main" id="{E3293333-FB54-A05C-C10B-58E1D054BC4F}"/>
              </a:ext>
              <a:ext uri="{C183D7F6-B498-43B3-948B-1728B52AA6E4}">
                <adec:decorative xmlns:adec="http://schemas.microsoft.com/office/drawing/2017/decorative" val="0"/>
              </a:ext>
            </a:extLst>
          </p:cNvPr>
          <p:cNvSpPr>
            <a:spLocks noGrp="1"/>
          </p:cNvSpPr>
          <p:nvPr/>
        </p:nvSpPr>
        <p:spPr>
          <a:xfrm>
            <a:off x="1433594" y="5622871"/>
            <a:ext cx="9144000" cy="186810"/>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i="0" kern="1200">
                <a:solidFill>
                  <a:schemeClr val="bg2">
                    <a:lumMod val="50000"/>
                  </a:schemeClr>
                </a:solidFill>
                <a:latin typeface="Work Sans Medium" pitchFamily="50"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April 23, 2025</a:t>
            </a:r>
          </a:p>
        </p:txBody>
      </p:sp>
    </p:spTree>
    <p:extLst>
      <p:ext uri="{BB962C8B-B14F-4D97-AF65-F5344CB8AC3E}">
        <p14:creationId xmlns:p14="http://schemas.microsoft.com/office/powerpoint/2010/main" val="89152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B8EC-6AEC-FA31-2D31-20DFA045744E}"/>
              </a:ext>
            </a:extLst>
          </p:cNvPr>
          <p:cNvSpPr>
            <a:spLocks noGrp="1"/>
          </p:cNvSpPr>
          <p:nvPr>
            <p:ph type="ctrTitle"/>
          </p:nvPr>
        </p:nvSpPr>
        <p:spPr/>
        <p:txBody>
          <a:bodyPr/>
          <a:lstStyle/>
          <a:p>
            <a:r>
              <a:rPr lang="en-US">
                <a:latin typeface="Work Sans ExtraBold"/>
              </a:rPr>
              <a:t>Accessibility with a UDL lens</a:t>
            </a:r>
            <a:endParaRPr lang="en-US"/>
          </a:p>
        </p:txBody>
      </p:sp>
      <p:sp>
        <p:nvSpPr>
          <p:cNvPr id="3" name="Subtitle 2">
            <a:extLst>
              <a:ext uri="{FF2B5EF4-FFF2-40B4-BE49-F238E27FC236}">
                <a16:creationId xmlns:a16="http://schemas.microsoft.com/office/drawing/2014/main" id="{D1D009C0-5C15-7BA8-9ED5-DDC89F1090F2}"/>
              </a:ext>
            </a:extLst>
          </p:cNvPr>
          <p:cNvSpPr>
            <a:spLocks noGrp="1"/>
          </p:cNvSpPr>
          <p:nvPr>
            <p:ph type="subTitle" idx="1"/>
          </p:nvPr>
        </p:nvSpPr>
        <p:spPr>
          <a:xfrm>
            <a:off x="1524000" y="3521075"/>
            <a:ext cx="9225063" cy="1655762"/>
          </a:xfrm>
        </p:spPr>
        <p:txBody>
          <a:bodyPr vert="horz" lIns="91440" tIns="45720" rIns="91440" bIns="45720" rtlCol="0" anchor="t">
            <a:noAutofit/>
          </a:bodyPr>
          <a:lstStyle/>
          <a:p>
            <a:r>
              <a:rPr lang="en-US">
                <a:latin typeface="Work Sans Medium"/>
              </a:rPr>
              <a:t>Accessible design is not just for students with disabilities – it benefits most of your students!</a:t>
            </a:r>
            <a:endParaRPr lang="en-US"/>
          </a:p>
        </p:txBody>
      </p:sp>
    </p:spTree>
    <p:extLst>
      <p:ext uri="{BB962C8B-B14F-4D97-AF65-F5344CB8AC3E}">
        <p14:creationId xmlns:p14="http://schemas.microsoft.com/office/powerpoint/2010/main" val="1941454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BE-8630-48F4-A248-C77A45D817BF}"/>
              </a:ext>
            </a:extLst>
          </p:cNvPr>
          <p:cNvSpPr>
            <a:spLocks noGrp="1"/>
          </p:cNvSpPr>
          <p:nvPr>
            <p:ph type="title"/>
          </p:nvPr>
        </p:nvSpPr>
        <p:spPr>
          <a:xfrm>
            <a:off x="488515" y="1642162"/>
            <a:ext cx="4334694" cy="2926080"/>
          </a:xfrm>
        </p:spPr>
        <p:txBody>
          <a:bodyPr vert="horz" lIns="91440" tIns="45720" rIns="91440" bIns="45720" rtlCol="0" anchor="b">
            <a:normAutofit fontScale="90000"/>
          </a:bodyPr>
          <a:lstStyle/>
          <a:p>
            <a:r>
              <a:rPr lang="en-US" sz="4400">
                <a:solidFill>
                  <a:schemeClr val="tx1"/>
                </a:solidFill>
                <a:latin typeface="Work Sans ExtraBold"/>
              </a:rPr>
              <a:t>Students with </a:t>
            </a:r>
            <a:r>
              <a:rPr lang="en-US" sz="4400" b="1">
                <a:solidFill>
                  <a:schemeClr val="tx1"/>
                </a:solidFill>
                <a:latin typeface="Work Sans ExtraBold"/>
              </a:rPr>
              <a:t>disabilities</a:t>
            </a:r>
            <a:r>
              <a:rPr lang="en-US" sz="4400">
                <a:solidFill>
                  <a:schemeClr val="tx1"/>
                </a:solidFill>
                <a:latin typeface="Work Sans ExtraBold"/>
              </a:rPr>
              <a:t> </a:t>
            </a:r>
            <a:r>
              <a:rPr lang="en-US">
                <a:solidFill>
                  <a:schemeClr val="tx1"/>
                </a:solidFill>
                <a:latin typeface="Work Sans ExtraBold"/>
              </a:rPr>
              <a:t>such</a:t>
            </a:r>
            <a:r>
              <a:rPr lang="en-US" sz="4400">
                <a:solidFill>
                  <a:schemeClr val="tx1"/>
                </a:solidFill>
                <a:latin typeface="Work Sans ExtraBold"/>
              </a:rPr>
              <a:t> as hearing loss benefit from captions.</a:t>
            </a:r>
          </a:p>
        </p:txBody>
      </p:sp>
      <p:pic>
        <p:nvPicPr>
          <p:cNvPr id="6" name="Content Placeholder 5" descr="Man wearing a hearing aid">
            <a:extLst>
              <a:ext uri="{FF2B5EF4-FFF2-40B4-BE49-F238E27FC236}">
                <a16:creationId xmlns:a16="http://schemas.microsoft.com/office/drawing/2014/main" id="{0977B980-DE28-4218-ACC3-3360A956E24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4650171" y="10"/>
            <a:ext cx="7558299" cy="6858065"/>
          </a:xfrm>
          <a:prstGeom prst="rect">
            <a:avLst/>
          </a:prstGeom>
        </p:spPr>
      </p:pic>
    </p:spTree>
    <p:extLst>
      <p:ext uri="{BB962C8B-B14F-4D97-AF65-F5344CB8AC3E}">
        <p14:creationId xmlns:p14="http://schemas.microsoft.com/office/powerpoint/2010/main" val="11717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BE-8630-48F4-A248-C77A45D817BF}"/>
              </a:ext>
            </a:extLst>
          </p:cNvPr>
          <p:cNvSpPr>
            <a:spLocks noGrp="1"/>
          </p:cNvSpPr>
          <p:nvPr>
            <p:ph type="title"/>
          </p:nvPr>
        </p:nvSpPr>
        <p:spPr>
          <a:xfrm>
            <a:off x="577459" y="1259422"/>
            <a:ext cx="3659246" cy="2926080"/>
          </a:xfrm>
        </p:spPr>
        <p:txBody>
          <a:bodyPr vert="horz" lIns="91440" tIns="45720" rIns="91440" bIns="45720" rtlCol="0" anchor="b">
            <a:normAutofit/>
          </a:bodyPr>
          <a:lstStyle/>
          <a:p>
            <a:r>
              <a:rPr lang="en-US" sz="4100" b="1">
                <a:solidFill>
                  <a:schemeClr val="tx1"/>
                </a:solidFill>
              </a:rPr>
              <a:t>Multilingual learners</a:t>
            </a:r>
            <a:r>
              <a:rPr lang="en-US" sz="4100">
                <a:solidFill>
                  <a:schemeClr val="tx1"/>
                </a:solidFill>
              </a:rPr>
              <a:t> benefit from captions.</a:t>
            </a:r>
          </a:p>
        </p:txBody>
      </p:sp>
      <p:pic>
        <p:nvPicPr>
          <p:cNvPr id="7" name="Picture 7" descr="Hands of students from around the world holding a globe. This photo represents international students in our classes who may speak English as a second language.">
            <a:extLst>
              <a:ext uri="{FF2B5EF4-FFF2-40B4-BE49-F238E27FC236}">
                <a16:creationId xmlns:a16="http://schemas.microsoft.com/office/drawing/2014/main" id="{FC0BD54F-BEEF-41C4-AEF9-D30FCC3AC91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639733" y="10"/>
            <a:ext cx="7552266" cy="6857990"/>
          </a:xfrm>
          <a:prstGeom prst="rect">
            <a:avLst/>
          </a:prstGeom>
        </p:spPr>
      </p:pic>
    </p:spTree>
    <p:extLst>
      <p:ext uri="{BB962C8B-B14F-4D97-AF65-F5344CB8AC3E}">
        <p14:creationId xmlns:p14="http://schemas.microsoft.com/office/powerpoint/2010/main" val="418214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AF5E-765C-44FC-83C4-D531DF6FAADE}"/>
              </a:ext>
            </a:extLst>
          </p:cNvPr>
          <p:cNvSpPr>
            <a:spLocks noGrp="1"/>
          </p:cNvSpPr>
          <p:nvPr>
            <p:ph type="title"/>
          </p:nvPr>
        </p:nvSpPr>
        <p:spPr>
          <a:xfrm>
            <a:off x="488515" y="1454272"/>
            <a:ext cx="3659246" cy="2926080"/>
          </a:xfrm>
        </p:spPr>
        <p:txBody>
          <a:bodyPr vert="horz" lIns="91440" tIns="45720" rIns="91440" bIns="45720" rtlCol="0" anchor="b">
            <a:normAutofit fontScale="90000"/>
          </a:bodyPr>
          <a:lstStyle/>
          <a:p>
            <a:r>
              <a:rPr lang="en-US" sz="4400">
                <a:solidFill>
                  <a:schemeClr val="tx1"/>
                </a:solidFill>
              </a:rPr>
              <a:t>Students studying in </a:t>
            </a:r>
            <a:r>
              <a:rPr lang="en-US" sz="4400" b="1">
                <a:solidFill>
                  <a:schemeClr val="tx1"/>
                </a:solidFill>
              </a:rPr>
              <a:t>loud</a:t>
            </a:r>
            <a:r>
              <a:rPr lang="en-US" sz="4400">
                <a:solidFill>
                  <a:schemeClr val="tx1"/>
                </a:solidFill>
              </a:rPr>
              <a:t> spaces benefit from captions.</a:t>
            </a:r>
            <a:endParaRPr lang="en-US" sz="4400">
              <a:solidFill>
                <a:schemeClr val="tx1"/>
              </a:solidFill>
              <a:cs typeface="Calibri Light"/>
            </a:endParaRPr>
          </a:p>
        </p:txBody>
      </p:sp>
      <p:pic>
        <p:nvPicPr>
          <p:cNvPr id="6" name="Content Placeholder 5" descr="A student using video captions to watch a lecture video in a noisy room.">
            <a:extLst>
              <a:ext uri="{FF2B5EF4-FFF2-40B4-BE49-F238E27FC236}">
                <a16:creationId xmlns:a16="http://schemas.microsoft.com/office/drawing/2014/main" id="{10725BC3-C629-4F36-8A73-74D96782903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524509" y="1"/>
            <a:ext cx="8245416" cy="6858000"/>
          </a:xfrm>
          <a:prstGeom prst="rect">
            <a:avLst/>
          </a:prstGeom>
        </p:spPr>
      </p:pic>
    </p:spTree>
    <p:extLst>
      <p:ext uri="{BB962C8B-B14F-4D97-AF65-F5344CB8AC3E}">
        <p14:creationId xmlns:p14="http://schemas.microsoft.com/office/powerpoint/2010/main" val="420981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AF5E-765C-44FC-83C4-D531DF6FAADE}"/>
              </a:ext>
            </a:extLst>
          </p:cNvPr>
          <p:cNvSpPr>
            <a:spLocks noGrp="1"/>
          </p:cNvSpPr>
          <p:nvPr>
            <p:ph type="title"/>
          </p:nvPr>
        </p:nvSpPr>
        <p:spPr>
          <a:xfrm>
            <a:off x="384131" y="1506465"/>
            <a:ext cx="3826258" cy="3030463"/>
          </a:xfrm>
        </p:spPr>
        <p:txBody>
          <a:bodyPr vert="horz" lIns="91440" tIns="45720" rIns="91440" bIns="45720" rtlCol="0" anchor="b">
            <a:normAutofit fontScale="90000"/>
          </a:bodyPr>
          <a:lstStyle/>
          <a:p>
            <a:r>
              <a:rPr lang="en-US" sz="4400">
                <a:solidFill>
                  <a:schemeClr val="tx1"/>
                </a:solidFill>
              </a:rPr>
              <a:t>Students studying in </a:t>
            </a:r>
            <a:r>
              <a:rPr lang="en-US" sz="4400" b="1">
                <a:solidFill>
                  <a:schemeClr val="tx1"/>
                </a:solidFill>
              </a:rPr>
              <a:t>quiet</a:t>
            </a:r>
            <a:r>
              <a:rPr lang="en-US" sz="4400">
                <a:solidFill>
                  <a:schemeClr val="tx1"/>
                </a:solidFill>
              </a:rPr>
              <a:t> spaces benefit from captions.</a:t>
            </a:r>
            <a:endParaRPr lang="en-US" sz="4400">
              <a:solidFill>
                <a:schemeClr val="tx1"/>
              </a:solidFill>
              <a:cs typeface="Calibri Light"/>
            </a:endParaRPr>
          </a:p>
        </p:txBody>
      </p:sp>
      <p:pic>
        <p:nvPicPr>
          <p:cNvPr id="6" name="Content Placeholder 5" descr="A person holding a baby">
            <a:extLst>
              <a:ext uri="{FF2B5EF4-FFF2-40B4-BE49-F238E27FC236}">
                <a16:creationId xmlns:a16="http://schemas.microsoft.com/office/drawing/2014/main" id="{10725BC3-C629-4F36-8A73-74D96782903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52" r="-417"/>
          <a:stretch/>
        </p:blipFill>
        <p:spPr>
          <a:xfrm>
            <a:off x="4639733" y="10"/>
            <a:ext cx="7557192" cy="6868463"/>
          </a:xfrm>
          <a:prstGeom prst="rect">
            <a:avLst/>
          </a:prstGeom>
        </p:spPr>
      </p:pic>
    </p:spTree>
    <p:extLst>
      <p:ext uri="{BB962C8B-B14F-4D97-AF65-F5344CB8AC3E}">
        <p14:creationId xmlns:p14="http://schemas.microsoft.com/office/powerpoint/2010/main" val="387610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AF5E-765C-44FC-83C4-D531DF6FAADE}"/>
              </a:ext>
            </a:extLst>
          </p:cNvPr>
          <p:cNvSpPr>
            <a:spLocks noGrp="1"/>
          </p:cNvSpPr>
          <p:nvPr>
            <p:ph type="title"/>
          </p:nvPr>
        </p:nvSpPr>
        <p:spPr>
          <a:xfrm>
            <a:off x="467638" y="1830052"/>
            <a:ext cx="3659246" cy="2926080"/>
          </a:xfrm>
        </p:spPr>
        <p:txBody>
          <a:bodyPr vert="horz" lIns="91440" tIns="45720" rIns="91440" bIns="45720" rtlCol="0" anchor="b">
            <a:normAutofit fontScale="90000"/>
          </a:bodyPr>
          <a:lstStyle/>
          <a:p>
            <a:r>
              <a:rPr lang="en-US" sz="3400">
                <a:solidFill>
                  <a:schemeClr val="tx1"/>
                </a:solidFill>
              </a:rPr>
              <a:t>Students looking for a specific spot to </a:t>
            </a:r>
            <a:r>
              <a:rPr lang="en-US" sz="3400" b="1">
                <a:solidFill>
                  <a:schemeClr val="tx1"/>
                </a:solidFill>
              </a:rPr>
              <a:t>review</a:t>
            </a:r>
            <a:r>
              <a:rPr lang="en-US" sz="3400">
                <a:solidFill>
                  <a:schemeClr val="tx1"/>
                </a:solidFill>
              </a:rPr>
              <a:t> benefit from the ability to </a:t>
            </a:r>
            <a:r>
              <a:rPr lang="en-US" sz="3400" b="1">
                <a:solidFill>
                  <a:schemeClr val="tx1"/>
                </a:solidFill>
              </a:rPr>
              <a:t>search the captions </a:t>
            </a:r>
            <a:r>
              <a:rPr lang="en-US" sz="3400">
                <a:solidFill>
                  <a:schemeClr val="tx1"/>
                </a:solidFill>
              </a:rPr>
              <a:t>or read the</a:t>
            </a:r>
            <a:r>
              <a:rPr lang="en-US" sz="3400" b="1">
                <a:solidFill>
                  <a:schemeClr val="tx1"/>
                </a:solidFill>
              </a:rPr>
              <a:t> transcript</a:t>
            </a:r>
            <a:r>
              <a:rPr lang="en-US" sz="3400">
                <a:solidFill>
                  <a:schemeClr val="tx1"/>
                </a:solidFill>
              </a:rPr>
              <a:t>.</a:t>
            </a:r>
            <a:endParaRPr lang="en-US" sz="3400">
              <a:solidFill>
                <a:schemeClr val="tx1"/>
              </a:solidFill>
              <a:cs typeface="Calibri Light"/>
            </a:endParaRPr>
          </a:p>
        </p:txBody>
      </p:sp>
      <p:pic>
        <p:nvPicPr>
          <p:cNvPr id="3" name="Content Placeholder 2" descr="A student is using the search function in the captions to find a specific point in a video to rewatch while studying.">
            <a:extLst>
              <a:ext uri="{FF2B5EF4-FFF2-40B4-BE49-F238E27FC236}">
                <a16:creationId xmlns:a16="http://schemas.microsoft.com/office/drawing/2014/main" id="{9F8D9808-0B9C-4A6F-ADBF-D12D60097A3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613" r="-277"/>
          <a:stretch/>
        </p:blipFill>
        <p:spPr>
          <a:xfrm>
            <a:off x="4639733" y="10"/>
            <a:ext cx="7559386" cy="6868379"/>
          </a:xfrm>
          <a:prstGeom prst="rect">
            <a:avLst/>
          </a:prstGeom>
        </p:spPr>
      </p:pic>
    </p:spTree>
    <p:extLst>
      <p:ext uri="{BB962C8B-B14F-4D97-AF65-F5344CB8AC3E}">
        <p14:creationId xmlns:p14="http://schemas.microsoft.com/office/powerpoint/2010/main" val="275082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838200" y="157979"/>
            <a:ext cx="10515600" cy="1325563"/>
          </a:xfrm>
        </p:spPr>
        <p:txBody>
          <a:bodyPr anchor="b">
            <a:normAutofit fontScale="90000"/>
          </a:bodyPr>
          <a:lstStyle/>
          <a:p>
            <a:pPr algn="ctr"/>
            <a:r>
              <a:rPr lang="en-US">
                <a:latin typeface="Work Sans ExtraBold"/>
              </a:rPr>
              <a:t>Barrier 1: Content </a:t>
            </a:r>
            <a:br>
              <a:rPr lang="en-US">
                <a:latin typeface="Work Sans ExtraBold"/>
              </a:rPr>
            </a:br>
            <a:r>
              <a:rPr lang="en-US">
                <a:latin typeface="Calibri"/>
                <a:cs typeface="Calibri Light"/>
              </a:rPr>
              <a:t>Barrier: text, time, language</a:t>
            </a:r>
            <a:endParaRPr lang="en-US"/>
          </a:p>
        </p:txBody>
      </p:sp>
      <p:pic>
        <p:nvPicPr>
          <p:cNvPr id="6" name="Picture 5" descr="Student listening to the podcast version of the reading as she goes for a walk outside.">
            <a:extLst>
              <a:ext uri="{FF2B5EF4-FFF2-40B4-BE49-F238E27FC236}">
                <a16:creationId xmlns:a16="http://schemas.microsoft.com/office/drawing/2014/main" id="{218B0DD8-36A1-4179-B87C-34827239416A}"/>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838200" y="1618479"/>
            <a:ext cx="5181600" cy="4351338"/>
          </a:xfrm>
          <a:prstGeom prst="rect">
            <a:avLst/>
          </a:prstGeom>
          <a:noFill/>
        </p:spPr>
      </p:pic>
      <p:pic>
        <p:nvPicPr>
          <p:cNvPr id="5" name="Content Placeholder 4" descr="Student reading the physical copy of a book. He is laying in bead and giving the book his full attention as he read. ">
            <a:extLst>
              <a:ext uri="{FF2B5EF4-FFF2-40B4-BE49-F238E27FC236}">
                <a16:creationId xmlns:a16="http://schemas.microsoft.com/office/drawing/2014/main" id="{6C29EC34-0239-4F20-3873-BADD9B9B5EB2}"/>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b="-1"/>
          <a:stretch/>
        </p:blipFill>
        <p:spPr>
          <a:xfrm>
            <a:off x="6172200" y="1618479"/>
            <a:ext cx="5181600" cy="4351338"/>
          </a:xfrm>
          <a:noFill/>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a:xfrm>
            <a:off x="112544" y="6317153"/>
            <a:ext cx="725656" cy="365125"/>
          </a:xfrm>
        </p:spPr>
        <p:txBody>
          <a:bodyPr anchor="ctr">
            <a:normAutofit/>
          </a:bodyPr>
          <a:lstStyle/>
          <a:p>
            <a:pPr>
              <a:spcAft>
                <a:spcPts val="600"/>
              </a:spcAft>
            </a:pPr>
            <a:fld id="{A76D1718-43F4-B94E-88B3-915AE71D28DB}" type="slidenum">
              <a:rPr lang="en-US" smtClean="0"/>
              <a:pPr>
                <a:spcAft>
                  <a:spcPts val="600"/>
                </a:spcAft>
              </a:pPr>
              <a:t>26</a:t>
            </a:fld>
            <a:endParaRPr lang="en-US"/>
          </a:p>
        </p:txBody>
      </p:sp>
      <p:sp>
        <p:nvSpPr>
          <p:cNvPr id="7" name="TextBox 6">
            <a:extLst>
              <a:ext uri="{FF2B5EF4-FFF2-40B4-BE49-F238E27FC236}">
                <a16:creationId xmlns:a16="http://schemas.microsoft.com/office/drawing/2014/main" id="{FBB2EAFD-FC5F-BEA8-BFA4-545FE5507D43}"/>
              </a:ext>
            </a:extLst>
          </p:cNvPr>
          <p:cNvSpPr txBox="1"/>
          <p:nvPr/>
        </p:nvSpPr>
        <p:spPr>
          <a:xfrm>
            <a:off x="1888435" y="5966158"/>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Podcast version made by AI</a:t>
            </a:r>
            <a:endParaRPr lang="en-US"/>
          </a:p>
        </p:txBody>
      </p:sp>
    </p:spTree>
    <p:extLst>
      <p:ext uri="{BB962C8B-B14F-4D97-AF65-F5344CB8AC3E}">
        <p14:creationId xmlns:p14="http://schemas.microsoft.com/office/powerpoint/2010/main" val="34746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DA3A-9814-D94B-714A-B3A569ECB5E4}"/>
              </a:ext>
            </a:extLst>
          </p:cNvPr>
          <p:cNvSpPr>
            <a:spLocks noGrp="1"/>
          </p:cNvSpPr>
          <p:nvPr>
            <p:ph type="title"/>
          </p:nvPr>
        </p:nvSpPr>
        <p:spPr>
          <a:xfrm>
            <a:off x="828304" y="246372"/>
            <a:ext cx="10931236" cy="1345355"/>
          </a:xfrm>
        </p:spPr>
        <p:txBody>
          <a:bodyPr/>
          <a:lstStyle/>
          <a:p>
            <a:r>
              <a:rPr lang="en-US">
                <a:latin typeface="Franklin Gothic Medium"/>
              </a:rPr>
              <a:t>Students who benefit from the added </a:t>
            </a:r>
            <a:br>
              <a:rPr lang="en-US">
                <a:latin typeface="Franklin Gothic Medium"/>
              </a:rPr>
            </a:br>
            <a:r>
              <a:rPr lang="en-US">
                <a:latin typeface="Franklin Gothic Medium"/>
              </a:rPr>
              <a:t>audio option</a:t>
            </a:r>
          </a:p>
        </p:txBody>
      </p:sp>
      <p:sp>
        <p:nvSpPr>
          <p:cNvPr id="3" name="Content Placeholder 2">
            <a:extLst>
              <a:ext uri="{FF2B5EF4-FFF2-40B4-BE49-F238E27FC236}">
                <a16:creationId xmlns:a16="http://schemas.microsoft.com/office/drawing/2014/main" id="{B7F91B83-DE04-0CCA-C60A-7A65523C8DA4}"/>
              </a:ext>
            </a:extLst>
          </p:cNvPr>
          <p:cNvSpPr>
            <a:spLocks noGrp="1"/>
          </p:cNvSpPr>
          <p:nvPr>
            <p:ph idx="1"/>
          </p:nvPr>
        </p:nvSpPr>
        <p:spPr/>
        <p:txBody>
          <a:bodyPr vert="horz" lIns="91440" tIns="45720" rIns="91440" bIns="45720" rtlCol="0" anchor="t">
            <a:noAutofit/>
          </a:bodyPr>
          <a:lstStyle/>
          <a:p>
            <a:r>
              <a:rPr lang="en-US">
                <a:latin typeface="Work Sans Medium"/>
              </a:rPr>
              <a:t>Multi-tasking: </a:t>
            </a:r>
          </a:p>
          <a:p>
            <a:pPr lvl="1">
              <a:buFont typeface="Courier New" panose="020B0604020202020204" pitchFamily="34" charset="0"/>
              <a:buChar char="o"/>
            </a:pPr>
            <a:r>
              <a:rPr lang="en-US">
                <a:latin typeface="Work Sans Medium"/>
              </a:rPr>
              <a:t>Working a job</a:t>
            </a:r>
            <a:endParaRPr lang="en-US"/>
          </a:p>
          <a:p>
            <a:pPr lvl="1">
              <a:buFont typeface="Courier New" panose="020B0604020202020204" pitchFamily="34" charset="0"/>
              <a:buChar char="o"/>
            </a:pPr>
            <a:r>
              <a:rPr lang="en-US">
                <a:latin typeface="Work Sans Medium"/>
              </a:rPr>
              <a:t>Exercising</a:t>
            </a:r>
          </a:p>
          <a:p>
            <a:pPr lvl="1">
              <a:buFont typeface="Courier New" panose="020B0604020202020204" pitchFamily="34" charset="0"/>
              <a:buChar char="o"/>
            </a:pPr>
            <a:r>
              <a:rPr lang="en-US">
                <a:latin typeface="Work Sans Medium"/>
              </a:rPr>
              <a:t>Traveling</a:t>
            </a:r>
          </a:p>
          <a:p>
            <a:r>
              <a:rPr lang="en-US">
                <a:latin typeface="Work Sans Medium"/>
              </a:rPr>
              <a:t>Preference</a:t>
            </a:r>
            <a:endParaRPr lang="en-US"/>
          </a:p>
          <a:p>
            <a:r>
              <a:rPr lang="en-US">
                <a:latin typeface="Work Sans Medium"/>
              </a:rPr>
              <a:t>ADHD</a:t>
            </a:r>
          </a:p>
          <a:p>
            <a:r>
              <a:rPr lang="en-US">
                <a:latin typeface="Work Sans Medium"/>
              </a:rPr>
              <a:t>Long COVID</a:t>
            </a:r>
          </a:p>
          <a:p>
            <a:r>
              <a:rPr lang="en-US">
                <a:latin typeface="Work Sans Medium"/>
              </a:rPr>
              <a:t>ESL</a:t>
            </a:r>
            <a:endParaRPr lang="en-US"/>
          </a:p>
        </p:txBody>
      </p:sp>
      <p:sp>
        <p:nvSpPr>
          <p:cNvPr id="4" name="Slide Number Placeholder 3">
            <a:extLst>
              <a:ext uri="{FF2B5EF4-FFF2-40B4-BE49-F238E27FC236}">
                <a16:creationId xmlns:a16="http://schemas.microsoft.com/office/drawing/2014/main" id="{E6E7A1A4-CEAC-4D15-BC25-7DF8AD1E026A}"/>
              </a:ext>
            </a:extLst>
          </p:cNvPr>
          <p:cNvSpPr>
            <a:spLocks noGrp="1"/>
          </p:cNvSpPr>
          <p:nvPr>
            <p:ph type="sldNum" sz="quarter" idx="13"/>
          </p:nvPr>
        </p:nvSpPr>
        <p:spPr/>
        <p:txBody>
          <a:bodyPr/>
          <a:lstStyle/>
          <a:p>
            <a:fld id="{A76D1718-43F4-B94E-88B3-915AE71D28DB}" type="slidenum">
              <a:rPr lang="en-US" smtClean="0"/>
              <a:pPr/>
              <a:t>27</a:t>
            </a:fld>
            <a:endParaRPr lang="en-US"/>
          </a:p>
        </p:txBody>
      </p:sp>
      <p:pic>
        <p:nvPicPr>
          <p:cNvPr id="5" name="Picture 4" descr="Student listening to the podcast version of the reading homework while working cutting a board.">
            <a:extLst>
              <a:ext uri="{FF2B5EF4-FFF2-40B4-BE49-F238E27FC236}">
                <a16:creationId xmlns:a16="http://schemas.microsoft.com/office/drawing/2014/main" id="{278FAEA7-C3E4-699E-644C-3F851BCD08D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70025" y="1999012"/>
            <a:ext cx="3186548" cy="4176194"/>
          </a:xfrm>
          <a:prstGeom prst="rect">
            <a:avLst/>
          </a:prstGeom>
        </p:spPr>
      </p:pic>
      <p:pic>
        <p:nvPicPr>
          <p:cNvPr id="6" name="Picture 5" descr="Student listening to the podcast of the reading homework while they go for a run.">
            <a:extLst>
              <a:ext uri="{FF2B5EF4-FFF2-40B4-BE49-F238E27FC236}">
                <a16:creationId xmlns:a16="http://schemas.microsoft.com/office/drawing/2014/main" id="{670E4B03-7C6E-AFA0-2CCA-FDC198651FA5}"/>
              </a:ext>
            </a:extLst>
          </p:cNvPr>
          <p:cNvPicPr>
            <a:picLocks noChangeAspect="1"/>
          </p:cNvPicPr>
          <p:nvPr/>
        </p:nvPicPr>
        <p:blipFill>
          <a:blip r:embed="rId4" cstate="email">
            <a:extLst>
              <a:ext uri="{28A0092B-C50C-407E-A947-70E740481C1C}">
                <a14:useLocalDpi xmlns:a14="http://schemas.microsoft.com/office/drawing/2010/main"/>
              </a:ext>
            </a:extLst>
          </a:blip>
          <a:srcRect r="-232"/>
          <a:stretch/>
        </p:blipFill>
        <p:spPr>
          <a:xfrm>
            <a:off x="5329052" y="964868"/>
            <a:ext cx="3107387" cy="2830287"/>
          </a:xfrm>
          <a:prstGeom prst="rect">
            <a:avLst/>
          </a:prstGeom>
        </p:spPr>
      </p:pic>
      <p:pic>
        <p:nvPicPr>
          <p:cNvPr id="7" name="Picture 6" descr="Student listening to the podcast version of the reading homework while commuting in their car.">
            <a:extLst>
              <a:ext uri="{FF2B5EF4-FFF2-40B4-BE49-F238E27FC236}">
                <a16:creationId xmlns:a16="http://schemas.microsoft.com/office/drawing/2014/main" id="{DBBF02E5-701A-96E8-2DAA-A40ED7C8E0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0431" y="3898075"/>
            <a:ext cx="4104905" cy="2733305"/>
          </a:xfrm>
          <a:prstGeom prst="rect">
            <a:avLst/>
          </a:prstGeom>
        </p:spPr>
      </p:pic>
    </p:spTree>
    <p:extLst>
      <p:ext uri="{BB962C8B-B14F-4D97-AF65-F5344CB8AC3E}">
        <p14:creationId xmlns:p14="http://schemas.microsoft.com/office/powerpoint/2010/main" val="31405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664029" y="365125"/>
            <a:ext cx="10863942" cy="1340077"/>
          </a:xfrm>
        </p:spPr>
        <p:txBody>
          <a:bodyPr/>
          <a:lstStyle/>
          <a:p>
            <a:pPr algn="ctr"/>
            <a:r>
              <a:rPr lang="en-US">
                <a:latin typeface="Work Sans ExtraBold"/>
              </a:rPr>
              <a:t>Barrier 2: Emotional and motivational</a:t>
            </a:r>
            <a:br>
              <a:rPr lang="en-US">
                <a:latin typeface="Work Sans ExtraBold"/>
              </a:rPr>
            </a:br>
            <a:r>
              <a:rPr lang="en-US">
                <a:latin typeface="Calibri"/>
                <a:cs typeface="Calibri"/>
              </a:rPr>
              <a:t>Barrier: lack of interest</a:t>
            </a:r>
          </a:p>
        </p:txBody>
      </p:sp>
      <p:pic>
        <p:nvPicPr>
          <p:cNvPr id="5" name="Content Placeholder 4" descr="Royalty-Free photo: Woman wearing gray shirt in front of open book | PickPik">
            <a:extLst>
              <a:ext uri="{FF2B5EF4-FFF2-40B4-BE49-F238E27FC236}">
                <a16:creationId xmlns:a16="http://schemas.microsoft.com/office/drawing/2014/main" id="{FFB15DD7-98EA-97D2-CAE7-FC4FE7E96D4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0254" y="1825625"/>
            <a:ext cx="6531492" cy="4351338"/>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28</a:t>
            </a:fld>
            <a:endParaRPr lang="en-US"/>
          </a:p>
        </p:txBody>
      </p:sp>
    </p:spTree>
    <p:extLst>
      <p:ext uri="{BB962C8B-B14F-4D97-AF65-F5344CB8AC3E}">
        <p14:creationId xmlns:p14="http://schemas.microsoft.com/office/powerpoint/2010/main" val="3798752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489858" y="365125"/>
            <a:ext cx="11255827" cy="1340077"/>
          </a:xfrm>
        </p:spPr>
        <p:txBody>
          <a:bodyPr anchor="b">
            <a:normAutofit/>
          </a:bodyPr>
          <a:lstStyle/>
          <a:p>
            <a:pPr algn="ctr">
              <a:lnSpc>
                <a:spcPct val="90000"/>
              </a:lnSpc>
            </a:pPr>
            <a:r>
              <a:rPr lang="en-US">
                <a:latin typeface="Work Sans ExtraBold"/>
              </a:rPr>
              <a:t>Barrier 2: Emotional and motivational</a:t>
            </a:r>
            <a:br>
              <a:rPr lang="en-US"/>
            </a:br>
            <a:r>
              <a:rPr lang="en-US">
                <a:latin typeface="Calibri"/>
                <a:cs typeface="Calibri"/>
              </a:rPr>
              <a:t>Solution: making the "why" apparent</a:t>
            </a:r>
            <a:endParaRPr lang="en-US"/>
          </a:p>
        </p:txBody>
      </p:sp>
      <p:pic>
        <p:nvPicPr>
          <p:cNvPr id="8" name="Picture 7" descr="Wood human figure">
            <a:extLst>
              <a:ext uri="{FF2B5EF4-FFF2-40B4-BE49-F238E27FC236}">
                <a16:creationId xmlns:a16="http://schemas.microsoft.com/office/drawing/2014/main" id="{4142854F-8CF1-51A1-F2D6-76B24AC8FFF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8200" y="1825625"/>
            <a:ext cx="10515600" cy="4351338"/>
          </a:xfrm>
          <a:prstGeom prst="rect">
            <a:avLst/>
          </a:prstGeom>
          <a:noFill/>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a:xfrm>
            <a:off x="112544" y="6376338"/>
            <a:ext cx="725656" cy="365125"/>
          </a:xfrm>
        </p:spPr>
        <p:txBody>
          <a:bodyPr anchor="ctr">
            <a:normAutofit/>
          </a:bodyPr>
          <a:lstStyle/>
          <a:p>
            <a:pPr>
              <a:spcAft>
                <a:spcPts val="600"/>
              </a:spcAft>
            </a:pPr>
            <a:fld id="{A76D1718-43F4-B94E-88B3-915AE71D28DB}" type="slidenum">
              <a:rPr lang="en-US" smtClean="0"/>
              <a:pPr>
                <a:spcAft>
                  <a:spcPts val="600"/>
                </a:spcAft>
              </a:pPr>
              <a:t>29</a:t>
            </a:fld>
            <a:endParaRPr lang="en-US"/>
          </a:p>
        </p:txBody>
      </p:sp>
    </p:spTree>
    <p:extLst>
      <p:ext uri="{BB962C8B-B14F-4D97-AF65-F5344CB8AC3E}">
        <p14:creationId xmlns:p14="http://schemas.microsoft.com/office/powerpoint/2010/main" val="83825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C29C-BE4C-0C07-C3F6-E095C4823AFF}"/>
              </a:ext>
            </a:extLst>
          </p:cNvPr>
          <p:cNvSpPr>
            <a:spLocks noGrp="1"/>
          </p:cNvSpPr>
          <p:nvPr>
            <p:ph type="ctrTitle"/>
          </p:nvPr>
        </p:nvSpPr>
        <p:spPr>
          <a:xfrm>
            <a:off x="1524000" y="559019"/>
            <a:ext cx="9144000" cy="1665357"/>
          </a:xfrm>
        </p:spPr>
        <p:txBody>
          <a:bodyPr/>
          <a:lstStyle/>
          <a:p>
            <a:r>
              <a:rPr lang="en-US">
                <a:latin typeface="Work Sans ExtraBold"/>
              </a:rPr>
              <a:t>Today:</a:t>
            </a:r>
            <a:endParaRPr lang="en-US"/>
          </a:p>
        </p:txBody>
      </p:sp>
      <p:sp>
        <p:nvSpPr>
          <p:cNvPr id="3" name="Subtitle 2">
            <a:extLst>
              <a:ext uri="{FF2B5EF4-FFF2-40B4-BE49-F238E27FC236}">
                <a16:creationId xmlns:a16="http://schemas.microsoft.com/office/drawing/2014/main" id="{F2A209D4-31B6-50A8-01C7-16A0DBCE27D8}"/>
              </a:ext>
            </a:extLst>
          </p:cNvPr>
          <p:cNvSpPr>
            <a:spLocks noGrp="1"/>
          </p:cNvSpPr>
          <p:nvPr>
            <p:ph type="subTitle" idx="1"/>
          </p:nvPr>
        </p:nvSpPr>
        <p:spPr>
          <a:xfrm>
            <a:off x="1524000" y="2602521"/>
            <a:ext cx="9144000" cy="3155181"/>
          </a:xfrm>
        </p:spPr>
        <p:txBody>
          <a:bodyPr vert="horz" lIns="91440" tIns="45720" rIns="91440" bIns="45720" rtlCol="0" anchor="t">
            <a:noAutofit/>
          </a:bodyPr>
          <a:lstStyle/>
          <a:p>
            <a:pPr marL="457200" indent="-457200">
              <a:buFont typeface="+mj-lt"/>
              <a:buAutoNum type="arabicPeriod"/>
            </a:pPr>
            <a:r>
              <a:rPr lang="en-US">
                <a:latin typeface="Work Sans Medium"/>
              </a:rPr>
              <a:t>Guide you through the cycle of implementing UDL.</a:t>
            </a:r>
          </a:p>
          <a:p>
            <a:r>
              <a:rPr lang="en-US">
                <a:latin typeface="Work Sans Medium"/>
              </a:rPr>
              <a:t>	</a:t>
            </a:r>
            <a:r>
              <a:rPr lang="en-US">
                <a:solidFill>
                  <a:schemeClr val="tx1"/>
                </a:solidFill>
                <a:latin typeface="Work Sans Light" pitchFamily="50" charset="0"/>
              </a:rPr>
              <a:t>Identify a learning barrier -&gt; match it to a UDL 	Consideration -&gt; plan an instructional intervention.</a:t>
            </a:r>
          </a:p>
          <a:p>
            <a:pPr marL="457200" indent="-457200">
              <a:buFont typeface="+mj-lt"/>
              <a:buAutoNum type="arabicPeriod" startAt="2"/>
            </a:pPr>
            <a:r>
              <a:rPr lang="en-US">
                <a:latin typeface="Work Sans Medium"/>
              </a:rPr>
              <a:t>Explore the connection between digital accessibility and UDL.</a:t>
            </a:r>
            <a:endParaRPr lang="en-US"/>
          </a:p>
        </p:txBody>
      </p:sp>
    </p:spTree>
    <p:extLst>
      <p:ext uri="{BB962C8B-B14F-4D97-AF65-F5344CB8AC3E}">
        <p14:creationId xmlns:p14="http://schemas.microsoft.com/office/powerpoint/2010/main" val="3395223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p:txBody>
          <a:bodyPr/>
          <a:lstStyle/>
          <a:p>
            <a:pPr algn="ctr"/>
            <a:r>
              <a:rPr lang="en-US">
                <a:latin typeface="Work Sans ExtraBold"/>
              </a:rPr>
              <a:t>Barrier 3: Identity and authentic-self</a:t>
            </a:r>
            <a:br>
              <a:rPr lang="en-US">
                <a:latin typeface="Work Sans ExtraBold"/>
              </a:rPr>
            </a:br>
            <a:r>
              <a:rPr lang="en-US">
                <a:latin typeface="Calibri"/>
                <a:cs typeface="Calibri"/>
              </a:rPr>
              <a:t>Barrier: examples aren't relevant</a:t>
            </a:r>
          </a:p>
        </p:txBody>
      </p:sp>
      <p:pic>
        <p:nvPicPr>
          <p:cNvPr id="5" name="Content Placeholder 4" descr="Veterinarian holding a fluffy puppy. This represents the career path for a large portion of my students.">
            <a:extLst>
              <a:ext uri="{FF2B5EF4-FFF2-40B4-BE49-F238E27FC236}">
                <a16:creationId xmlns:a16="http://schemas.microsoft.com/office/drawing/2014/main" id="{A312B93E-F8FD-BCCF-9EB0-FDC2ED281A3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69086" y="2099945"/>
            <a:ext cx="5024627" cy="3345498"/>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30</a:t>
            </a:fld>
            <a:endParaRPr lang="en-US"/>
          </a:p>
        </p:txBody>
      </p:sp>
      <p:pic>
        <p:nvPicPr>
          <p:cNvPr id="7" name="Picture 6" descr="Farmer standing in a green field. This represents the career path of a majority of my students.">
            <a:extLst>
              <a:ext uri="{FF2B5EF4-FFF2-40B4-BE49-F238E27FC236}">
                <a16:creationId xmlns:a16="http://schemas.microsoft.com/office/drawing/2014/main" id="{48F544BC-86F7-5A7A-89A8-68E4D51DA4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89569" y="1720215"/>
            <a:ext cx="2918393" cy="3728336"/>
          </a:xfrm>
          <a:prstGeom prst="rect">
            <a:avLst/>
          </a:prstGeom>
        </p:spPr>
      </p:pic>
      <p:pic>
        <p:nvPicPr>
          <p:cNvPr id="9" name="Picture 8" descr="Speech language pathologist working with a child in a clinical setting. This represents a new set of students I began having every semester who need different examples in the class to relate the information to their future careers.">
            <a:extLst>
              <a:ext uri="{FF2B5EF4-FFF2-40B4-BE49-F238E27FC236}">
                <a16:creationId xmlns:a16="http://schemas.microsoft.com/office/drawing/2014/main" id="{F439DBC9-351A-AD4A-4B53-D4A579A0727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148965" y="1925955"/>
            <a:ext cx="5894071" cy="3941845"/>
          </a:xfrm>
          <a:prstGeom prst="rect">
            <a:avLst/>
          </a:prstGeom>
        </p:spPr>
      </p:pic>
    </p:spTree>
    <p:extLst>
      <p:ext uri="{BB962C8B-B14F-4D97-AF65-F5344CB8AC3E}">
        <p14:creationId xmlns:p14="http://schemas.microsoft.com/office/powerpoint/2010/main" val="40089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p:txBody>
          <a:bodyPr/>
          <a:lstStyle/>
          <a:p>
            <a:pPr algn="ctr"/>
            <a:r>
              <a:rPr lang="en-US">
                <a:latin typeface="Work Sans ExtraBold"/>
              </a:rPr>
              <a:t>Barrier 3: Identity and authentic-self</a:t>
            </a:r>
            <a:br>
              <a:rPr lang="en-US">
                <a:latin typeface="Work Sans ExtraBold"/>
              </a:rPr>
            </a:br>
            <a:r>
              <a:rPr lang="en-US">
                <a:latin typeface="Calibri"/>
                <a:cs typeface="Calibri"/>
              </a:rPr>
              <a:t>Solution: topic choice on student project</a:t>
            </a:r>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31</a:t>
            </a:fld>
            <a:endParaRPr lang="en-US"/>
          </a:p>
        </p:txBody>
      </p:sp>
      <p:pic>
        <p:nvPicPr>
          <p:cNvPr id="8" name="Picture 7" descr="Next Generation DNA Sequencing | A DNA double helix rests on… | Flickr">
            <a:extLst>
              <a:ext uri="{FF2B5EF4-FFF2-40B4-BE49-F238E27FC236}">
                <a16:creationId xmlns:a16="http://schemas.microsoft.com/office/drawing/2014/main" id="{45217338-8BCB-D7FF-E6A6-4A257595FE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5838" y="1675958"/>
            <a:ext cx="7503558" cy="5066051"/>
          </a:xfrm>
          <a:prstGeom prst="rect">
            <a:avLst/>
          </a:prstGeom>
        </p:spPr>
      </p:pic>
    </p:spTree>
    <p:extLst>
      <p:ext uri="{BB962C8B-B14F-4D97-AF65-F5344CB8AC3E}">
        <p14:creationId xmlns:p14="http://schemas.microsoft.com/office/powerpoint/2010/main" val="405854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p:txBody>
          <a:bodyPr/>
          <a:lstStyle/>
          <a:p>
            <a:pPr algn="ctr"/>
            <a:r>
              <a:rPr lang="en-US">
                <a:latin typeface="Work Sans ExtraBold"/>
              </a:rPr>
              <a:t>Barrier 4: Interpersonal</a:t>
            </a:r>
            <a:br>
              <a:rPr lang="en-US">
                <a:latin typeface="Work Sans ExtraBold"/>
              </a:rPr>
            </a:br>
            <a:r>
              <a:rPr lang="en-US">
                <a:latin typeface="Calibri"/>
                <a:cs typeface="Calibri"/>
              </a:rPr>
              <a:t>Barrier: whole class discussion</a:t>
            </a:r>
            <a:endParaRPr lang="en-US"/>
          </a:p>
        </p:txBody>
      </p:sp>
      <p:pic>
        <p:nvPicPr>
          <p:cNvPr id="5" name="Content Placeholder 4" descr="Free Students Sitting Inside the Classroom Stock Photo">
            <a:extLst>
              <a:ext uri="{FF2B5EF4-FFF2-40B4-BE49-F238E27FC236}">
                <a16:creationId xmlns:a16="http://schemas.microsoft.com/office/drawing/2014/main" id="{2EE01D89-501D-8492-2AE2-F3A62B501E7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2745" y="1825625"/>
            <a:ext cx="6526509" cy="4351338"/>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32</a:t>
            </a:fld>
            <a:endParaRPr lang="en-US"/>
          </a:p>
        </p:txBody>
      </p:sp>
    </p:spTree>
    <p:extLst>
      <p:ext uri="{BB962C8B-B14F-4D97-AF65-F5344CB8AC3E}">
        <p14:creationId xmlns:p14="http://schemas.microsoft.com/office/powerpoint/2010/main" val="441909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215348" y="365125"/>
            <a:ext cx="11781182" cy="1345441"/>
          </a:xfrm>
        </p:spPr>
        <p:txBody>
          <a:bodyPr/>
          <a:lstStyle/>
          <a:p>
            <a:pPr algn="ctr"/>
            <a:r>
              <a:rPr lang="en-US">
                <a:latin typeface="Work Sans ExtraBold"/>
              </a:rPr>
              <a:t>Barrier 4: Interpersonal</a:t>
            </a:r>
            <a:br>
              <a:rPr lang="en-US">
                <a:latin typeface="Work Sans ExtraBold"/>
              </a:rPr>
            </a:br>
            <a:r>
              <a:rPr lang="en-US" sz="4000">
                <a:latin typeface="Calibri"/>
                <a:cs typeface="Calibri"/>
              </a:rPr>
              <a:t>Solution: discussion roles, added graded components</a:t>
            </a:r>
            <a:endParaRPr lang="en-US" sz="4000"/>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33</a:t>
            </a:fld>
            <a:endParaRPr lang="en-US"/>
          </a:p>
        </p:txBody>
      </p:sp>
      <p:pic>
        <p:nvPicPr>
          <p:cNvPr id="7" name="Content Placeholder 6" descr="Graphic representing Think, pair, share activities">
            <a:extLst>
              <a:ext uri="{FF2B5EF4-FFF2-40B4-BE49-F238E27FC236}">
                <a16:creationId xmlns:a16="http://schemas.microsoft.com/office/drawing/2014/main" id="{2F6FB19A-CE31-5488-CF59-E33CE3EB1E4B}"/>
              </a:ext>
            </a:extLst>
          </p:cNvPr>
          <p:cNvPicPr>
            <a:picLocks noGrp="1" noChangeAspect="1"/>
          </p:cNvPicPr>
          <p:nvPr>
            <p:ph idx="1"/>
          </p:nvPr>
        </p:nvPicPr>
        <p:blipFill>
          <a:blip r:embed="rId3"/>
          <a:stretch>
            <a:fillRect/>
          </a:stretch>
        </p:blipFill>
        <p:spPr>
          <a:xfrm>
            <a:off x="1157482" y="2138174"/>
            <a:ext cx="3769866" cy="3727057"/>
          </a:xfrm>
        </p:spPr>
      </p:pic>
      <p:pic>
        <p:nvPicPr>
          <p:cNvPr id="8" name="Picture 7" descr="Premium Vector | Quiz in comic pop art style">
            <a:extLst>
              <a:ext uri="{FF2B5EF4-FFF2-40B4-BE49-F238E27FC236}">
                <a16:creationId xmlns:a16="http://schemas.microsoft.com/office/drawing/2014/main" id="{600DCB41-794B-5DA8-7B79-25FE577A4C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774" y="2865527"/>
            <a:ext cx="4387280" cy="3256159"/>
          </a:xfrm>
          <a:prstGeom prst="rect">
            <a:avLst/>
          </a:prstGeom>
        </p:spPr>
      </p:pic>
      <p:pic>
        <p:nvPicPr>
          <p:cNvPr id="11" name="Picture 10" descr="Project Manager vs. Program Manager: A Comparison | LiquidPlanner">
            <a:extLst>
              <a:ext uri="{FF2B5EF4-FFF2-40B4-BE49-F238E27FC236}">
                <a16:creationId xmlns:a16="http://schemas.microsoft.com/office/drawing/2014/main" id="{99B98E3F-BE24-DF80-8C3A-AEC4AD8CC8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2065" y="2040918"/>
            <a:ext cx="2743200" cy="1645920"/>
          </a:xfrm>
          <a:prstGeom prst="rect">
            <a:avLst/>
          </a:prstGeom>
        </p:spPr>
      </p:pic>
    </p:spTree>
    <p:extLst>
      <p:ext uri="{BB962C8B-B14F-4D97-AF65-F5344CB8AC3E}">
        <p14:creationId xmlns:p14="http://schemas.microsoft.com/office/powerpoint/2010/main" val="157209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17514" y="378377"/>
            <a:ext cx="12164231" cy="1338815"/>
          </a:xfrm>
        </p:spPr>
        <p:txBody>
          <a:bodyPr/>
          <a:lstStyle/>
          <a:p>
            <a:pPr algn="ctr"/>
            <a:r>
              <a:rPr lang="en-US" sz="3800">
                <a:latin typeface="Work Sans ExtraBold"/>
              </a:rPr>
              <a:t>Barrier 5: Expressing and demonstrating learning</a:t>
            </a:r>
            <a:br>
              <a:rPr lang="en-US">
                <a:latin typeface="Work Sans ExtraBold"/>
              </a:rPr>
            </a:br>
            <a:r>
              <a:rPr lang="en-US">
                <a:latin typeface="Calibri"/>
                <a:cs typeface="Calibri"/>
              </a:rPr>
              <a:t>Barrier: assignment mode - writing</a:t>
            </a:r>
            <a:endParaRPr lang="en-US"/>
          </a:p>
        </p:txBody>
      </p:sp>
      <p:pic>
        <p:nvPicPr>
          <p:cNvPr id="5" name="Content Placeholder 4" descr="Hudson Scholarships for Seniors – The Explorer">
            <a:extLst>
              <a:ext uri="{FF2B5EF4-FFF2-40B4-BE49-F238E27FC236}">
                <a16:creationId xmlns:a16="http://schemas.microsoft.com/office/drawing/2014/main" id="{ABE68D0E-6F4F-98B2-0B6B-C8D9713D1A4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75452" y="1713212"/>
            <a:ext cx="7175625" cy="4785359"/>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34</a:t>
            </a:fld>
            <a:endParaRPr lang="en-US"/>
          </a:p>
        </p:txBody>
      </p:sp>
    </p:spTree>
    <p:extLst>
      <p:ext uri="{BB962C8B-B14F-4D97-AF65-F5344CB8AC3E}">
        <p14:creationId xmlns:p14="http://schemas.microsoft.com/office/powerpoint/2010/main" val="216828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101963" y="375635"/>
            <a:ext cx="12104551" cy="1348423"/>
          </a:xfrm>
        </p:spPr>
        <p:txBody>
          <a:bodyPr/>
          <a:lstStyle/>
          <a:p>
            <a:r>
              <a:rPr lang="en-US" sz="3800">
                <a:latin typeface="Work Sans ExtraBold"/>
              </a:rPr>
              <a:t>Barrier 5: Expressing and demonstrating learning</a:t>
            </a:r>
            <a:br>
              <a:rPr lang="en-US" sz="3800">
                <a:latin typeface="Work Sans ExtraBold"/>
              </a:rPr>
            </a:br>
            <a:r>
              <a:rPr lang="en-US">
                <a:latin typeface="Work Sans ExtraBold"/>
              </a:rPr>
              <a:t> </a:t>
            </a:r>
            <a:r>
              <a:rPr lang="en-US">
                <a:latin typeface="Calibri"/>
                <a:cs typeface="Calibri"/>
              </a:rPr>
              <a:t>Solution: add submission modes</a:t>
            </a:r>
            <a:endParaRPr lang="en-US"/>
          </a:p>
        </p:txBody>
      </p:sp>
      <p:pic>
        <p:nvPicPr>
          <p:cNvPr id="5" name="Content Placeholder 4" descr="Hudson Scholarships for Seniors – The Explorer">
            <a:extLst>
              <a:ext uri="{FF2B5EF4-FFF2-40B4-BE49-F238E27FC236}">
                <a16:creationId xmlns:a16="http://schemas.microsoft.com/office/drawing/2014/main" id="{ABE68D0E-6F4F-98B2-0B6B-C8D9713D1A4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2440" y="1874225"/>
            <a:ext cx="4677591" cy="3108960"/>
          </a:xfrm>
        </p:spPr>
      </p:pic>
      <p:pic>
        <p:nvPicPr>
          <p:cNvPr id="8" name="Picture 7" descr="Narrated Slideshow - Screencast">
            <a:extLst>
              <a:ext uri="{FF2B5EF4-FFF2-40B4-BE49-F238E27FC236}">
                <a16:creationId xmlns:a16="http://schemas.microsoft.com/office/drawing/2014/main" id="{61A14FC7-7112-DE2F-9F45-288481AED6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9595" y="3267075"/>
            <a:ext cx="3124200" cy="3108960"/>
          </a:xfrm>
          <a:prstGeom prst="rect">
            <a:avLst/>
          </a:prstGeom>
        </p:spPr>
      </p:pic>
      <p:pic>
        <p:nvPicPr>
          <p:cNvPr id="7" name="Picture 6" descr="Infographic elements.ai Royalty free Stock Vector Images">
            <a:extLst>
              <a:ext uri="{FF2B5EF4-FFF2-40B4-BE49-F238E27FC236}">
                <a16:creationId xmlns:a16="http://schemas.microsoft.com/office/drawing/2014/main" id="{1A3A6986-E4FA-38A5-D6DC-29AB06678B8E}"/>
              </a:ext>
            </a:extLst>
          </p:cNvPr>
          <p:cNvPicPr>
            <a:picLocks noChangeAspect="1"/>
          </p:cNvPicPr>
          <p:nvPr/>
        </p:nvPicPr>
        <p:blipFill>
          <a:blip r:embed="rId5"/>
          <a:stretch>
            <a:fillRect/>
          </a:stretch>
        </p:blipFill>
        <p:spPr>
          <a:xfrm>
            <a:off x="7086600" y="1714500"/>
            <a:ext cx="4267200" cy="4267200"/>
          </a:xfrm>
          <a:prstGeom prst="rect">
            <a:avLst/>
          </a:prstGeo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35</a:t>
            </a:fld>
            <a:endParaRPr lang="en-US"/>
          </a:p>
        </p:txBody>
      </p:sp>
    </p:spTree>
    <p:extLst>
      <p:ext uri="{BB962C8B-B14F-4D97-AF65-F5344CB8AC3E}">
        <p14:creationId xmlns:p14="http://schemas.microsoft.com/office/powerpoint/2010/main" val="618997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838200" y="563245"/>
            <a:ext cx="10515600" cy="931116"/>
          </a:xfrm>
        </p:spPr>
        <p:txBody>
          <a:bodyPr/>
          <a:lstStyle/>
          <a:p>
            <a:pPr algn="ctr"/>
            <a:r>
              <a:rPr lang="en-US">
                <a:latin typeface="Work Sans ExtraBold"/>
              </a:rPr>
              <a:t>Barrier 6: Learning environment</a:t>
            </a:r>
            <a:br>
              <a:rPr lang="en-US">
                <a:latin typeface="Work Sans ExtraBold"/>
              </a:rPr>
            </a:br>
            <a:r>
              <a:rPr lang="en-US">
                <a:latin typeface="Calibri"/>
                <a:cs typeface="Calibri"/>
              </a:rPr>
              <a:t>Barrier: seeing slides from the back</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36</a:t>
            </a:fld>
            <a:endParaRPr lang="en-US"/>
          </a:p>
        </p:txBody>
      </p:sp>
      <p:pic>
        <p:nvPicPr>
          <p:cNvPr id="9" name="Content Placeholder 8" descr="Large lecture classroom with stadium seating and around 200 students. Students in the back are very far from the teacher and the slides.">
            <a:extLst>
              <a:ext uri="{FF2B5EF4-FFF2-40B4-BE49-F238E27FC236}">
                <a16:creationId xmlns:a16="http://schemas.microsoft.com/office/drawing/2014/main" id="{35D43063-AB24-89DC-2AF4-8229E122E06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7490" y="1519544"/>
            <a:ext cx="6962141" cy="4351338"/>
          </a:xfrm>
        </p:spPr>
      </p:pic>
    </p:spTree>
    <p:extLst>
      <p:ext uri="{BB962C8B-B14F-4D97-AF65-F5344CB8AC3E}">
        <p14:creationId xmlns:p14="http://schemas.microsoft.com/office/powerpoint/2010/main" val="2810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838200" y="563245"/>
            <a:ext cx="10515600" cy="931116"/>
          </a:xfrm>
        </p:spPr>
        <p:txBody>
          <a:bodyPr/>
          <a:lstStyle/>
          <a:p>
            <a:pPr algn="ctr"/>
            <a:r>
              <a:rPr lang="en-US">
                <a:latin typeface="Work Sans ExtraBold"/>
              </a:rPr>
              <a:t>Barrier 6: Learning environment</a:t>
            </a:r>
            <a:br>
              <a:rPr lang="en-US">
                <a:latin typeface="Work Sans ExtraBold"/>
              </a:rPr>
            </a:br>
            <a:r>
              <a:rPr lang="en-US">
                <a:latin typeface="Calibri"/>
                <a:cs typeface="Calibri"/>
              </a:rPr>
              <a:t>Solution: sharing slides in advance</a:t>
            </a:r>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37</a:t>
            </a:fld>
            <a:endParaRPr lang="en-US"/>
          </a:p>
        </p:txBody>
      </p:sp>
      <p:pic>
        <p:nvPicPr>
          <p:cNvPr id="3" name="Picture 2" descr="How to Take and Print PowerPoint Notes on the iPad">
            <a:extLst>
              <a:ext uri="{FF2B5EF4-FFF2-40B4-BE49-F238E27FC236}">
                <a16:creationId xmlns:a16="http://schemas.microsoft.com/office/drawing/2014/main" id="{7EA7D411-EAA8-C40E-25E3-56D93D83DE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5035" y="1491615"/>
            <a:ext cx="7818120" cy="10940415"/>
          </a:xfrm>
          <a:prstGeom prst="rect">
            <a:avLst/>
          </a:prstGeom>
        </p:spPr>
      </p:pic>
    </p:spTree>
    <p:extLst>
      <p:ext uri="{BB962C8B-B14F-4D97-AF65-F5344CB8AC3E}">
        <p14:creationId xmlns:p14="http://schemas.microsoft.com/office/powerpoint/2010/main" val="371146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500E-4E00-EC98-C7CD-21A287A71EA7}"/>
              </a:ext>
            </a:extLst>
          </p:cNvPr>
          <p:cNvSpPr>
            <a:spLocks noGrp="1"/>
          </p:cNvSpPr>
          <p:nvPr>
            <p:ph type="title"/>
          </p:nvPr>
        </p:nvSpPr>
        <p:spPr>
          <a:xfrm>
            <a:off x="218268" y="167203"/>
            <a:ext cx="11832955" cy="1338478"/>
          </a:xfrm>
        </p:spPr>
        <p:txBody>
          <a:bodyPr/>
          <a:lstStyle/>
          <a:p>
            <a:r>
              <a:rPr lang="en-US" sz="4000">
                <a:latin typeface="Franklin Gothic Medium"/>
              </a:rPr>
              <a:t>Practice applying UDL Considerations to remove barriers to learning in your course.</a:t>
            </a:r>
          </a:p>
        </p:txBody>
      </p:sp>
      <p:sp>
        <p:nvSpPr>
          <p:cNvPr id="3" name="Content Placeholder 2">
            <a:extLst>
              <a:ext uri="{FF2B5EF4-FFF2-40B4-BE49-F238E27FC236}">
                <a16:creationId xmlns:a16="http://schemas.microsoft.com/office/drawing/2014/main" id="{1C4344C8-3EDA-C4A8-7873-084734B6562D}"/>
              </a:ext>
            </a:extLst>
          </p:cNvPr>
          <p:cNvSpPr>
            <a:spLocks noGrp="1"/>
          </p:cNvSpPr>
          <p:nvPr>
            <p:ph idx="1"/>
          </p:nvPr>
        </p:nvSpPr>
        <p:spPr>
          <a:xfrm>
            <a:off x="228164" y="3893911"/>
            <a:ext cx="11826749" cy="1600223"/>
          </a:xfrm>
        </p:spPr>
        <p:txBody>
          <a:bodyPr vert="horz" lIns="91440" tIns="45720" rIns="91440" bIns="45720" rtlCol="0" anchor="t">
            <a:noAutofit/>
          </a:bodyPr>
          <a:lstStyle/>
          <a:p>
            <a:pPr marL="514350" indent="-514350">
              <a:lnSpc>
                <a:spcPct val="100000"/>
              </a:lnSpc>
              <a:spcAft>
                <a:spcPts val="1800"/>
              </a:spcAft>
              <a:buFont typeface="+mj-lt"/>
              <a:buAutoNum type="arabicPeriod"/>
            </a:pPr>
            <a:r>
              <a:rPr lang="en-US" sz="2700">
                <a:latin typeface="Franklin Gothic Medium"/>
              </a:rPr>
              <a:t>Select </a:t>
            </a:r>
            <a:r>
              <a:rPr lang="en-US" sz="2700">
                <a:solidFill>
                  <a:schemeClr val="tx2"/>
                </a:solidFill>
                <a:latin typeface="Franklin Gothic Medium"/>
              </a:rPr>
              <a:t>one learning barrier</a:t>
            </a:r>
            <a:r>
              <a:rPr lang="en-US" sz="2700">
                <a:latin typeface="Franklin Gothic Medium"/>
              </a:rPr>
              <a:t> you wrote down.</a:t>
            </a:r>
          </a:p>
          <a:p>
            <a:pPr marL="514350" indent="-514350">
              <a:lnSpc>
                <a:spcPct val="100000"/>
              </a:lnSpc>
              <a:spcAft>
                <a:spcPts val="1800"/>
              </a:spcAft>
              <a:buFont typeface="+mj-lt"/>
              <a:buAutoNum type="arabicPeriod"/>
            </a:pPr>
            <a:r>
              <a:rPr lang="en-US" sz="2700">
                <a:latin typeface="Franklin Gothic Medium"/>
              </a:rPr>
              <a:t>Match the learning barrier to </a:t>
            </a:r>
            <a:r>
              <a:rPr lang="en-US" sz="2700">
                <a:solidFill>
                  <a:schemeClr val="tx2"/>
                </a:solidFill>
                <a:latin typeface="Franklin Gothic Medium"/>
              </a:rPr>
              <a:t>one UDL Consideration</a:t>
            </a:r>
            <a:r>
              <a:rPr lang="en-US" sz="2700">
                <a:latin typeface="Franklin Gothic Medium"/>
              </a:rPr>
              <a:t> that might mitigate or remove the barrier.</a:t>
            </a:r>
          </a:p>
          <a:p>
            <a:pPr marL="514350" indent="-514350">
              <a:lnSpc>
                <a:spcPct val="100000"/>
              </a:lnSpc>
              <a:spcAft>
                <a:spcPts val="1800"/>
              </a:spcAft>
              <a:buFont typeface="+mj-lt"/>
              <a:buAutoNum type="arabicPeriod"/>
            </a:pPr>
            <a:r>
              <a:rPr lang="en-US" sz="2700">
                <a:latin typeface="Franklin Gothic Medium"/>
              </a:rPr>
              <a:t>Using the UDL Consideration, </a:t>
            </a:r>
            <a:r>
              <a:rPr lang="en-US" sz="2700">
                <a:solidFill>
                  <a:schemeClr val="tx2"/>
                </a:solidFill>
                <a:latin typeface="Franklin Gothic Medium"/>
              </a:rPr>
              <a:t>design the change</a:t>
            </a:r>
            <a:r>
              <a:rPr lang="en-US" sz="2700">
                <a:latin typeface="Franklin Gothic Medium"/>
              </a:rPr>
              <a:t> in your course.</a:t>
            </a:r>
          </a:p>
        </p:txBody>
      </p:sp>
      <p:sp>
        <p:nvSpPr>
          <p:cNvPr id="4" name="Slide Number Placeholder 3">
            <a:extLst>
              <a:ext uri="{FF2B5EF4-FFF2-40B4-BE49-F238E27FC236}">
                <a16:creationId xmlns:a16="http://schemas.microsoft.com/office/drawing/2014/main" id="{A6AB3C82-0F67-6B82-9457-EEF2980226C0}"/>
              </a:ext>
            </a:extLst>
          </p:cNvPr>
          <p:cNvSpPr>
            <a:spLocks noGrp="1"/>
          </p:cNvSpPr>
          <p:nvPr>
            <p:ph type="sldNum" sz="quarter" idx="13"/>
          </p:nvPr>
        </p:nvSpPr>
        <p:spPr/>
        <p:txBody>
          <a:bodyPr/>
          <a:lstStyle/>
          <a:p>
            <a:fld id="{A76D1718-43F4-B94E-88B3-915AE71D28DB}" type="slidenum">
              <a:rPr lang="en-US" smtClean="0"/>
              <a:pPr/>
              <a:t>38</a:t>
            </a:fld>
            <a:endParaRPr lang="en-US"/>
          </a:p>
        </p:txBody>
      </p:sp>
      <p:pic>
        <p:nvPicPr>
          <p:cNvPr id="6" name="Content Placeholder 5"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C6B0FCE9-0FB7-BDD0-8A81-1FC9E5ED40E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73240" y="1577073"/>
            <a:ext cx="6930642" cy="2123121"/>
          </a:xfrm>
          <a:prstGeom prst="rect">
            <a:avLst/>
          </a:prstGeom>
        </p:spPr>
      </p:pic>
      <p:sp>
        <p:nvSpPr>
          <p:cNvPr id="7" name="TextBox 66">
            <a:extLst>
              <a:ext uri="{FF2B5EF4-FFF2-40B4-BE49-F238E27FC236}">
                <a16:creationId xmlns:a16="http://schemas.microsoft.com/office/drawing/2014/main" id="{68883BD5-619D-E9CD-534C-9C6D4A0A968D}"/>
              </a:ext>
            </a:extLst>
          </p:cNvPr>
          <p:cNvSpPr txBox="1"/>
          <p:nvPr/>
        </p:nvSpPr>
        <p:spPr>
          <a:xfrm>
            <a:off x="7147930" y="1546315"/>
            <a:ext cx="2333632" cy="369332"/>
          </a:xfrm>
          <a:prstGeom prst="rect">
            <a:avLst/>
          </a:prstGeom>
          <a:solidFill>
            <a:schemeClr val="bg1"/>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Access</a:t>
            </a:r>
            <a:endParaRPr lang="en-US"/>
          </a:p>
        </p:txBody>
      </p:sp>
    </p:spTree>
    <p:extLst>
      <p:ext uri="{BB962C8B-B14F-4D97-AF65-F5344CB8AC3E}">
        <p14:creationId xmlns:p14="http://schemas.microsoft.com/office/powerpoint/2010/main" val="944912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Celebrate!">
            <a:extLst>
              <a:ext uri="{FF2B5EF4-FFF2-40B4-BE49-F238E27FC236}">
                <a16:creationId xmlns:a16="http://schemas.microsoft.com/office/drawing/2014/main" id="{6C5E0C23-6824-31E4-38EC-249881FECE81}"/>
              </a:ext>
            </a:extLst>
          </p:cNvPr>
          <p:cNvSpPr>
            <a:spLocks noGrp="1"/>
          </p:cNvSpPr>
          <p:nvPr>
            <p:ph type="title"/>
          </p:nvPr>
        </p:nvSpPr>
        <p:spPr>
          <a:xfrm>
            <a:off x="838200" y="869658"/>
            <a:ext cx="5257800" cy="1325563"/>
          </a:xfrm>
        </p:spPr>
        <p:txBody>
          <a:bodyPr anchor="b">
            <a:normAutofit/>
          </a:bodyPr>
          <a:lstStyle/>
          <a:p>
            <a:pPr algn="ctr">
              <a:lnSpc>
                <a:spcPct val="90000"/>
              </a:lnSpc>
            </a:pPr>
            <a:r>
              <a:rPr lang="en-US"/>
              <a:t>Celebrate!</a:t>
            </a:r>
          </a:p>
        </p:txBody>
      </p:sp>
      <p:sp>
        <p:nvSpPr>
          <p:cNvPr id="3" name="Content Placeholder 2" descr="Thank you message for joining BIDA.">
            <a:extLst>
              <a:ext uri="{FF2B5EF4-FFF2-40B4-BE49-F238E27FC236}">
                <a16:creationId xmlns:a16="http://schemas.microsoft.com/office/drawing/2014/main" id="{CEBE07F7-A96D-F033-CC92-DF10A41835B4}"/>
              </a:ext>
            </a:extLst>
          </p:cNvPr>
          <p:cNvSpPr>
            <a:spLocks noGrp="1"/>
          </p:cNvSpPr>
          <p:nvPr>
            <p:ph sz="half" idx="11"/>
          </p:nvPr>
        </p:nvSpPr>
        <p:spPr>
          <a:xfrm>
            <a:off x="838200" y="2342858"/>
            <a:ext cx="5257800" cy="2397308"/>
          </a:xfrm>
        </p:spPr>
        <p:txBody>
          <a:bodyPr>
            <a:normAutofit/>
          </a:bodyPr>
          <a:lstStyle/>
          <a:p>
            <a:pPr marL="0" indent="0" algn="ctr">
              <a:buNone/>
            </a:pPr>
            <a:r>
              <a:rPr lang="en-US"/>
              <a:t>Thanks for joining BIDA. You’ve already accomplished some UDL with your digital accessibility efforts!</a:t>
            </a:r>
          </a:p>
        </p:txBody>
      </p:sp>
      <p:pic>
        <p:nvPicPr>
          <p:cNvPr id="6" name="Picture 5" descr="Confetti falling through the air against a blue background.">
            <a:extLst>
              <a:ext uri="{FF2B5EF4-FFF2-40B4-BE49-F238E27FC236}">
                <a16:creationId xmlns:a16="http://schemas.microsoft.com/office/drawing/2014/main" id="{09B4F34F-2951-6AC0-0584-44363C1F2F1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741042" y="10"/>
            <a:ext cx="5450958" cy="6857990"/>
          </a:xfrm>
          <a:prstGeom prst="rect">
            <a:avLst/>
          </a:prstGeom>
          <a:noFill/>
        </p:spPr>
      </p:pic>
      <p:sp>
        <p:nvSpPr>
          <p:cNvPr id="4" name="Slide Number Placeholder 3" descr="slide number 39">
            <a:extLst>
              <a:ext uri="{FF2B5EF4-FFF2-40B4-BE49-F238E27FC236}">
                <a16:creationId xmlns:a16="http://schemas.microsoft.com/office/drawing/2014/main" id="{F6E0B6DC-0BD4-412A-62B5-DEDC1840B257}"/>
              </a:ext>
            </a:extLst>
          </p:cNvPr>
          <p:cNvSpPr>
            <a:spLocks noGrp="1"/>
          </p:cNvSpPr>
          <p:nvPr>
            <p:ph type="sldNum" sz="quarter" idx="13"/>
          </p:nvPr>
        </p:nvSpPr>
        <p:spPr>
          <a:xfrm>
            <a:off x="112544" y="6376338"/>
            <a:ext cx="725656" cy="365125"/>
          </a:xfrm>
        </p:spPr>
        <p:txBody>
          <a:bodyPr anchor="ctr">
            <a:normAutofit/>
          </a:bodyPr>
          <a:lstStyle/>
          <a:p>
            <a:pPr>
              <a:spcAft>
                <a:spcPts val="600"/>
              </a:spcAft>
            </a:pPr>
            <a:fld id="{A76D1718-43F4-B94E-88B3-915AE71D28DB}" type="slidenum">
              <a:rPr lang="en-US" smtClean="0"/>
              <a:pPr>
                <a:spcAft>
                  <a:spcPts val="600"/>
                </a:spcAft>
              </a:pPr>
              <a:t>39</a:t>
            </a:fld>
            <a:endParaRPr lang="en-US"/>
          </a:p>
        </p:txBody>
      </p:sp>
    </p:spTree>
    <p:extLst>
      <p:ext uri="{BB962C8B-B14F-4D97-AF65-F5344CB8AC3E}">
        <p14:creationId xmlns:p14="http://schemas.microsoft.com/office/powerpoint/2010/main" val="367374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6702-A2B4-0E62-B3BB-31B03E5066B6}"/>
              </a:ext>
            </a:extLst>
          </p:cNvPr>
          <p:cNvSpPr>
            <a:spLocks noGrp="1"/>
          </p:cNvSpPr>
          <p:nvPr>
            <p:ph type="title"/>
          </p:nvPr>
        </p:nvSpPr>
        <p:spPr>
          <a:xfrm>
            <a:off x="838200" y="166342"/>
            <a:ext cx="10515600" cy="1325563"/>
          </a:xfrm>
        </p:spPr>
        <p:txBody>
          <a:bodyPr anchor="b">
            <a:normAutofit/>
          </a:bodyPr>
          <a:lstStyle/>
          <a:p>
            <a:r>
              <a:rPr lang="en-US">
                <a:latin typeface="Franklin Gothic Medium"/>
              </a:rPr>
              <a:t>Today’s Agenda</a:t>
            </a:r>
          </a:p>
        </p:txBody>
      </p:sp>
      <p:sp>
        <p:nvSpPr>
          <p:cNvPr id="4" name="Slide Number Placeholder 3">
            <a:extLst>
              <a:ext uri="{FF2B5EF4-FFF2-40B4-BE49-F238E27FC236}">
                <a16:creationId xmlns:a16="http://schemas.microsoft.com/office/drawing/2014/main" id="{029E8687-D2A5-8BFA-3EA1-F4F7EC259DCA}"/>
              </a:ext>
            </a:extLst>
          </p:cNvPr>
          <p:cNvSpPr>
            <a:spLocks noGrp="1"/>
          </p:cNvSpPr>
          <p:nvPr>
            <p:ph type="sldNum" sz="quarter" idx="13"/>
          </p:nvPr>
        </p:nvSpPr>
        <p:spPr>
          <a:xfrm>
            <a:off x="112544" y="6376338"/>
            <a:ext cx="725656" cy="365125"/>
          </a:xfrm>
        </p:spPr>
        <p:txBody>
          <a:bodyPr anchor="ctr">
            <a:normAutofit/>
          </a:bodyPr>
          <a:lstStyle/>
          <a:p>
            <a:pPr>
              <a:spcAft>
                <a:spcPts val="600"/>
              </a:spcAft>
            </a:pPr>
            <a:fld id="{A76D1718-43F4-B94E-88B3-915AE71D28DB}" type="slidenum">
              <a:rPr lang="en-US" smtClean="0"/>
              <a:pPr>
                <a:spcAft>
                  <a:spcPts val="600"/>
                </a:spcAft>
              </a:pPr>
              <a:t>4</a:t>
            </a:fld>
            <a:endParaRPr lang="en-US"/>
          </a:p>
        </p:txBody>
      </p:sp>
      <p:graphicFrame>
        <p:nvGraphicFramePr>
          <p:cNvPr id="8" name="Content Placeholder 4" descr="Learning Barriers, Explore the CAST UDL chart, connect to accessibility, Introduction to UDL and examples, Match learning barriers to UDL Considerations, Design course changes to overcome the learning barrier, report out">
            <a:extLst>
              <a:ext uri="{FF2B5EF4-FFF2-40B4-BE49-F238E27FC236}">
                <a16:creationId xmlns:a16="http://schemas.microsoft.com/office/drawing/2014/main" id="{1DB53815-0C54-8676-07BE-0DF1F642607E}"/>
              </a:ext>
            </a:extLst>
          </p:cNvPr>
          <p:cNvGraphicFramePr>
            <a:graphicFrameLocks noGrp="1"/>
          </p:cNvGraphicFramePr>
          <p:nvPr>
            <p:ph idx="1"/>
            <p:extLst>
              <p:ext uri="{D42A27DB-BD31-4B8C-83A1-F6EECF244321}">
                <p14:modId xmlns:p14="http://schemas.microsoft.com/office/powerpoint/2010/main" val="3387152666"/>
              </p:ext>
            </p:extLst>
          </p:nvPr>
        </p:nvGraphicFramePr>
        <p:xfrm>
          <a:off x="838200" y="16268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69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2F58-6417-C140-9B57-8C465C70A39D}"/>
              </a:ext>
            </a:extLst>
          </p:cNvPr>
          <p:cNvSpPr>
            <a:spLocks noGrp="1"/>
          </p:cNvSpPr>
          <p:nvPr>
            <p:ph type="title"/>
          </p:nvPr>
        </p:nvSpPr>
        <p:spPr/>
        <p:txBody>
          <a:bodyPr/>
          <a:lstStyle/>
          <a:p>
            <a:r>
              <a:rPr lang="en-US"/>
              <a:t>Summer action</a:t>
            </a:r>
          </a:p>
        </p:txBody>
      </p:sp>
      <p:sp>
        <p:nvSpPr>
          <p:cNvPr id="3" name="Content Placeholder 2">
            <a:extLst>
              <a:ext uri="{FF2B5EF4-FFF2-40B4-BE49-F238E27FC236}">
                <a16:creationId xmlns:a16="http://schemas.microsoft.com/office/drawing/2014/main" id="{B1624752-2002-DCB6-44D2-DF90D91A3739}"/>
              </a:ext>
            </a:extLst>
          </p:cNvPr>
          <p:cNvSpPr>
            <a:spLocks noGrp="1"/>
          </p:cNvSpPr>
          <p:nvPr>
            <p:ph idx="1"/>
          </p:nvPr>
        </p:nvSpPr>
        <p:spPr>
          <a:xfrm>
            <a:off x="838199" y="1825625"/>
            <a:ext cx="10919691" cy="4351338"/>
          </a:xfrm>
        </p:spPr>
        <p:txBody>
          <a:bodyPr/>
          <a:lstStyle/>
          <a:p>
            <a:r>
              <a:rPr lang="en-US"/>
              <a:t>Support for your work this summer: </a:t>
            </a:r>
            <a:r>
              <a:rPr lang="en-US">
                <a:hlinkClick r:id="rId3"/>
              </a:rPr>
              <a:t>AMP program</a:t>
            </a:r>
            <a:endParaRPr lang="en-US"/>
          </a:p>
          <a:p>
            <a:r>
              <a:rPr lang="en-US"/>
              <a:t>Apply to be a </a:t>
            </a:r>
            <a:r>
              <a:rPr lang="en-US">
                <a:hlinkClick r:id="rId4"/>
              </a:rPr>
              <a:t>Digital Accessibility Ambassador</a:t>
            </a:r>
            <a:r>
              <a:rPr lang="en-US"/>
              <a:t> by May 23</a:t>
            </a:r>
            <a:r>
              <a:rPr lang="en-US" baseline="30000"/>
              <a:t>rd</a:t>
            </a:r>
            <a:endParaRPr lang="en-US"/>
          </a:p>
          <a:p>
            <a:r>
              <a:rPr lang="en-US"/>
              <a:t>Reach out to your </a:t>
            </a:r>
            <a:r>
              <a:rPr lang="en-US">
                <a:hlinkClick r:id="rId5"/>
              </a:rPr>
              <a:t>Instructional Designer</a:t>
            </a:r>
            <a:endParaRPr lang="en-US"/>
          </a:p>
        </p:txBody>
      </p:sp>
      <p:sp>
        <p:nvSpPr>
          <p:cNvPr id="4" name="Slide Number Placeholder 3">
            <a:extLst>
              <a:ext uri="{FF2B5EF4-FFF2-40B4-BE49-F238E27FC236}">
                <a16:creationId xmlns:a16="http://schemas.microsoft.com/office/drawing/2014/main" id="{C1FDD14D-F6E6-7963-FC27-63A96468E3C3}"/>
              </a:ext>
            </a:extLst>
          </p:cNvPr>
          <p:cNvSpPr>
            <a:spLocks noGrp="1"/>
          </p:cNvSpPr>
          <p:nvPr>
            <p:ph type="sldNum" sz="quarter" idx="13"/>
          </p:nvPr>
        </p:nvSpPr>
        <p:spPr/>
        <p:txBody>
          <a:bodyPr/>
          <a:lstStyle/>
          <a:p>
            <a:fld id="{A76D1718-43F4-B94E-88B3-915AE71D28DB}" type="slidenum">
              <a:rPr lang="en-US" smtClean="0"/>
              <a:pPr/>
              <a:t>40</a:t>
            </a:fld>
            <a:endParaRPr lang="en-US"/>
          </a:p>
        </p:txBody>
      </p:sp>
    </p:spTree>
    <p:extLst>
      <p:ext uri="{BB962C8B-B14F-4D97-AF65-F5344CB8AC3E}">
        <p14:creationId xmlns:p14="http://schemas.microsoft.com/office/powerpoint/2010/main" val="109395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B2CF-C9C0-1DFB-B887-19986CD9DCFE}"/>
              </a:ext>
            </a:extLst>
          </p:cNvPr>
          <p:cNvSpPr>
            <a:spLocks noGrp="1"/>
          </p:cNvSpPr>
          <p:nvPr>
            <p:ph type="title"/>
          </p:nvPr>
        </p:nvSpPr>
        <p:spPr/>
        <p:txBody>
          <a:bodyPr/>
          <a:lstStyle/>
          <a:p>
            <a:r>
              <a:rPr lang="en-US">
                <a:latin typeface="Franklin Gothic Medium"/>
              </a:rPr>
              <a:t>Thank you!</a:t>
            </a:r>
          </a:p>
        </p:txBody>
      </p:sp>
      <p:sp>
        <p:nvSpPr>
          <p:cNvPr id="3" name="Content Placeholder 2">
            <a:extLst>
              <a:ext uri="{FF2B5EF4-FFF2-40B4-BE49-F238E27FC236}">
                <a16:creationId xmlns:a16="http://schemas.microsoft.com/office/drawing/2014/main" id="{DC7D1825-D3EC-37D2-9832-04E98B457141}"/>
              </a:ext>
            </a:extLst>
          </p:cNvPr>
          <p:cNvSpPr>
            <a:spLocks noGrp="1"/>
          </p:cNvSpPr>
          <p:nvPr>
            <p:ph idx="1"/>
          </p:nvPr>
        </p:nvSpPr>
        <p:spPr/>
        <p:txBody>
          <a:bodyPr/>
          <a:lstStyle/>
          <a:p>
            <a:r>
              <a:rPr lang="en-US"/>
              <a:t>Please take a moment to complete this Qualtrics survey using the link or QR code.</a:t>
            </a:r>
          </a:p>
          <a:p>
            <a:r>
              <a:rPr lang="en-US">
                <a:hlinkClick r:id="rId3"/>
              </a:rPr>
              <a:t>Workshop Survey Link</a:t>
            </a:r>
            <a:endParaRPr lang="en-US"/>
          </a:p>
        </p:txBody>
      </p:sp>
      <p:sp>
        <p:nvSpPr>
          <p:cNvPr id="4" name="Slide Number Placeholder 3">
            <a:extLst>
              <a:ext uri="{FF2B5EF4-FFF2-40B4-BE49-F238E27FC236}">
                <a16:creationId xmlns:a16="http://schemas.microsoft.com/office/drawing/2014/main" id="{F0F5D12B-5B84-25DF-F003-DD2E66E910B4}"/>
              </a:ext>
            </a:extLst>
          </p:cNvPr>
          <p:cNvSpPr>
            <a:spLocks noGrp="1"/>
          </p:cNvSpPr>
          <p:nvPr>
            <p:ph type="sldNum" sz="quarter" idx="13"/>
          </p:nvPr>
        </p:nvSpPr>
        <p:spPr/>
        <p:txBody>
          <a:bodyPr/>
          <a:lstStyle/>
          <a:p>
            <a:fld id="{A76D1718-43F4-B94E-88B3-915AE71D28DB}" type="slidenum">
              <a:rPr lang="en-US" smtClean="0"/>
              <a:pPr/>
              <a:t>41</a:t>
            </a:fld>
            <a:endParaRPr lang="en-US"/>
          </a:p>
        </p:txBody>
      </p:sp>
      <p:pic>
        <p:nvPicPr>
          <p:cNvPr id="7" name="Picture 6" descr="QR Code to the workshop survey link in Qualtrics">
            <a:extLst>
              <a:ext uri="{FF2B5EF4-FFF2-40B4-BE49-F238E27FC236}">
                <a16:creationId xmlns:a16="http://schemas.microsoft.com/office/drawing/2014/main" id="{A9FE1BE4-075E-26B5-9D38-C785DE095D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5832" y="2330379"/>
            <a:ext cx="3943873" cy="3943873"/>
          </a:xfrm>
          <a:prstGeom prst="rect">
            <a:avLst/>
          </a:prstGeom>
        </p:spPr>
      </p:pic>
    </p:spTree>
    <p:extLst>
      <p:ext uri="{BB962C8B-B14F-4D97-AF65-F5344CB8AC3E}">
        <p14:creationId xmlns:p14="http://schemas.microsoft.com/office/powerpoint/2010/main" val="1715613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C675-C4B0-5BEE-7D2F-B612C1254185}"/>
              </a:ext>
            </a:extLst>
          </p:cNvPr>
          <p:cNvSpPr>
            <a:spLocks noGrp="1"/>
          </p:cNvSpPr>
          <p:nvPr>
            <p:ph type="title" idx="4294967295"/>
          </p:nvPr>
        </p:nvSpPr>
        <p:spPr/>
        <p:txBody>
          <a:bodyPr/>
          <a:lstStyle/>
          <a:p>
            <a:r>
              <a:rPr lang="en-US"/>
              <a:t>Closing</a:t>
            </a:r>
            <a:r>
              <a:rPr lang="en-US" baseline="0"/>
              <a:t> UNL branding</a:t>
            </a:r>
            <a:endParaRPr lang="en-US"/>
          </a:p>
        </p:txBody>
      </p:sp>
    </p:spTree>
    <p:extLst>
      <p:ext uri="{BB962C8B-B14F-4D97-AF65-F5344CB8AC3E}">
        <p14:creationId xmlns:p14="http://schemas.microsoft.com/office/powerpoint/2010/main" val="3076982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BC02-8B8B-5C0B-1812-FF16F47AEDEB}"/>
              </a:ext>
            </a:extLst>
          </p:cNvPr>
          <p:cNvSpPr>
            <a:spLocks noGrp="1"/>
          </p:cNvSpPr>
          <p:nvPr>
            <p:ph type="title"/>
          </p:nvPr>
        </p:nvSpPr>
        <p:spPr>
          <a:xfrm>
            <a:off x="823823" y="365125"/>
            <a:ext cx="10702505" cy="1339940"/>
          </a:xfrm>
        </p:spPr>
        <p:txBody>
          <a:bodyPr/>
          <a:lstStyle/>
          <a:p>
            <a:r>
              <a:rPr lang="en-US" sz="4000">
                <a:latin typeface="Franklin Gothic Medium"/>
              </a:rPr>
              <a:t>Useful Resources to keep going with UDL</a:t>
            </a:r>
          </a:p>
        </p:txBody>
      </p:sp>
      <p:sp>
        <p:nvSpPr>
          <p:cNvPr id="3" name="Content Placeholder 2">
            <a:extLst>
              <a:ext uri="{FF2B5EF4-FFF2-40B4-BE49-F238E27FC236}">
                <a16:creationId xmlns:a16="http://schemas.microsoft.com/office/drawing/2014/main" id="{27C204A1-DEFC-6325-207D-C0DFAD602144}"/>
              </a:ext>
            </a:extLst>
          </p:cNvPr>
          <p:cNvSpPr>
            <a:spLocks noGrp="1"/>
          </p:cNvSpPr>
          <p:nvPr>
            <p:ph idx="1"/>
          </p:nvPr>
        </p:nvSpPr>
        <p:spPr/>
        <p:txBody>
          <a:bodyPr vert="horz" lIns="91440" tIns="45720" rIns="91440" bIns="45720" rtlCol="0" anchor="t">
            <a:noAutofit/>
          </a:bodyPr>
          <a:lstStyle/>
          <a:p>
            <a:r>
              <a:rPr lang="en-US">
                <a:latin typeface="Work Sans Medium"/>
                <a:hlinkClick r:id="rId3"/>
              </a:rPr>
              <a:t>The UDL Guidelines (cast.org)</a:t>
            </a:r>
            <a:endParaRPr lang="en-US">
              <a:latin typeface="Work Sans Medium"/>
            </a:endParaRPr>
          </a:p>
          <a:p>
            <a:r>
              <a:rPr lang="en-US">
                <a:latin typeface="Work Sans Medium"/>
                <a:hlinkClick r:id="rId4"/>
              </a:rPr>
              <a:t>UDL Guidelines 3.0 Rationale - Google Docs</a:t>
            </a:r>
            <a:endParaRPr lang="en-US">
              <a:latin typeface="Work Sans Medium"/>
            </a:endParaRPr>
          </a:p>
          <a:p>
            <a:r>
              <a:rPr lang="en-US">
                <a:latin typeface="Work Sans Medium"/>
                <a:hlinkClick r:id="rId5"/>
              </a:rPr>
              <a:t>Meet with your instructional designer</a:t>
            </a:r>
            <a:r>
              <a:rPr lang="en-US">
                <a:latin typeface="Work Sans Medium"/>
              </a:rPr>
              <a:t> to get personalized help applying UDL in your course!</a:t>
            </a:r>
            <a:endParaRPr lang="en-US"/>
          </a:p>
        </p:txBody>
      </p:sp>
      <p:sp>
        <p:nvSpPr>
          <p:cNvPr id="5" name="Slide Number Placeholder 4">
            <a:extLst>
              <a:ext uri="{FF2B5EF4-FFF2-40B4-BE49-F238E27FC236}">
                <a16:creationId xmlns:a16="http://schemas.microsoft.com/office/drawing/2014/main" id="{5092D99F-DA33-68C7-3B7E-8F432F262EDE}"/>
              </a:ext>
            </a:extLst>
          </p:cNvPr>
          <p:cNvSpPr>
            <a:spLocks noGrp="1"/>
          </p:cNvSpPr>
          <p:nvPr>
            <p:ph type="sldNum" sz="quarter" idx="13"/>
          </p:nvPr>
        </p:nvSpPr>
        <p:spPr/>
        <p:txBody>
          <a:bodyPr/>
          <a:lstStyle/>
          <a:p>
            <a:fld id="{A76D1718-43F4-B94E-88B3-915AE71D28DB}" type="slidenum">
              <a:rPr lang="en-US" smtClean="0"/>
              <a:pPr/>
              <a:t>43</a:t>
            </a:fld>
            <a:endParaRPr lang="en-US"/>
          </a:p>
        </p:txBody>
      </p:sp>
    </p:spTree>
    <p:extLst>
      <p:ext uri="{BB962C8B-B14F-4D97-AF65-F5344CB8AC3E}">
        <p14:creationId xmlns:p14="http://schemas.microsoft.com/office/powerpoint/2010/main" val="204267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0C33-E1F0-3384-F1C6-782016328353}"/>
              </a:ext>
            </a:extLst>
          </p:cNvPr>
          <p:cNvSpPr>
            <a:spLocks noGrp="1"/>
          </p:cNvSpPr>
          <p:nvPr>
            <p:ph type="title"/>
          </p:nvPr>
        </p:nvSpPr>
        <p:spPr/>
        <p:txBody>
          <a:bodyPr/>
          <a:lstStyle/>
          <a:p>
            <a:r>
              <a:rPr lang="en-US">
                <a:latin typeface="Franklin Gothic Medium"/>
              </a:rPr>
              <a:t>Learning Barriers &amp; UDL Principles</a:t>
            </a:r>
          </a:p>
        </p:txBody>
      </p:sp>
      <p:graphicFrame>
        <p:nvGraphicFramePr>
          <p:cNvPr id="5" name="Content Placeholder 4">
            <a:extLst>
              <a:ext uri="{FF2B5EF4-FFF2-40B4-BE49-F238E27FC236}">
                <a16:creationId xmlns:a16="http://schemas.microsoft.com/office/drawing/2014/main" id="{644A7E08-5E89-80CB-6895-31C0E62E77A9}"/>
              </a:ext>
            </a:extLst>
          </p:cNvPr>
          <p:cNvGraphicFramePr>
            <a:graphicFrameLocks noGrp="1"/>
          </p:cNvGraphicFramePr>
          <p:nvPr>
            <p:ph idx="1"/>
            <p:extLst>
              <p:ext uri="{D42A27DB-BD31-4B8C-83A1-F6EECF244321}">
                <p14:modId xmlns:p14="http://schemas.microsoft.com/office/powerpoint/2010/main" val="2375226778"/>
              </p:ext>
            </p:extLst>
          </p:nvPr>
        </p:nvGraphicFramePr>
        <p:xfrm>
          <a:off x="792480" y="1825625"/>
          <a:ext cx="10607040" cy="3840479"/>
        </p:xfrm>
        <a:graphic>
          <a:graphicData uri="http://schemas.openxmlformats.org/drawingml/2006/table">
            <a:tbl>
              <a:tblPr firstRow="1" bandRow="1">
                <a:tableStyleId>{5202B0CA-FC54-4496-8BCA-5EF66A818D29}</a:tableStyleId>
              </a:tblPr>
              <a:tblGrid>
                <a:gridCol w="3535680">
                  <a:extLst>
                    <a:ext uri="{9D8B030D-6E8A-4147-A177-3AD203B41FA5}">
                      <a16:colId xmlns:a16="http://schemas.microsoft.com/office/drawing/2014/main" val="1974155315"/>
                    </a:ext>
                  </a:extLst>
                </a:gridCol>
                <a:gridCol w="3535680">
                  <a:extLst>
                    <a:ext uri="{9D8B030D-6E8A-4147-A177-3AD203B41FA5}">
                      <a16:colId xmlns:a16="http://schemas.microsoft.com/office/drawing/2014/main" val="231791072"/>
                    </a:ext>
                  </a:extLst>
                </a:gridCol>
                <a:gridCol w="3535680">
                  <a:extLst>
                    <a:ext uri="{9D8B030D-6E8A-4147-A177-3AD203B41FA5}">
                      <a16:colId xmlns:a16="http://schemas.microsoft.com/office/drawing/2014/main" val="1346539926"/>
                    </a:ext>
                  </a:extLst>
                </a:gridCol>
              </a:tblGrid>
              <a:tr h="726577">
                <a:tc>
                  <a:txBody>
                    <a:bodyPr/>
                    <a:lstStyle/>
                    <a:p>
                      <a:pPr algn="ctr"/>
                      <a:r>
                        <a:rPr lang="en-US" sz="2400">
                          <a:latin typeface="Work Sans SemiBold" pitchFamily="50" charset="0"/>
                        </a:rPr>
                        <a:t>Engagement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787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Work Sans SemiBold" pitchFamily="50" charset="0"/>
                        </a:rPr>
                        <a:t>Representation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50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Work Sans SemiBold" pitchFamily="50" charset="0"/>
                        </a:rPr>
                        <a:t>Action &amp; Expression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37DB8"/>
                    </a:solidFill>
                  </a:tcPr>
                </a:tc>
                <a:extLst>
                  <a:ext uri="{0D108BD9-81ED-4DB2-BD59-A6C34878D82A}">
                    <a16:rowId xmlns:a16="http://schemas.microsoft.com/office/drawing/2014/main" val="2023791037"/>
                  </a:ext>
                </a:extLst>
              </a:tr>
              <a:tr h="726577">
                <a:tc>
                  <a:txBody>
                    <a:bodyPr/>
                    <a:lstStyle/>
                    <a:p>
                      <a:pPr algn="ctr"/>
                      <a:r>
                        <a:rPr lang="en-US" sz="2400" b="1"/>
                        <a:t>Emotional &amp; Motivational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DDA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Emotional &amp; Motivational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F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Emotional &amp; Motivational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8DEF3"/>
                    </a:solidFill>
                  </a:tcPr>
                </a:tc>
                <a:extLst>
                  <a:ext uri="{0D108BD9-81ED-4DB2-BD59-A6C34878D82A}">
                    <a16:rowId xmlns:a16="http://schemas.microsoft.com/office/drawing/2014/main" val="2452608571"/>
                  </a:ext>
                </a:extLst>
              </a:tr>
              <a:tr h="726577">
                <a:tc>
                  <a:txBody>
                    <a:bodyPr/>
                    <a:lstStyle/>
                    <a:p>
                      <a:pPr algn="ctr"/>
                      <a:r>
                        <a:rPr lang="en-US" sz="2400" b="1"/>
                        <a:t>Identity &amp; Authentic Self</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DEFE4"/>
                    </a:solidFill>
                  </a:tcPr>
                </a:tc>
                <a:tc>
                  <a:txBody>
                    <a:bodyPr/>
                    <a:lstStyle/>
                    <a:p>
                      <a:pPr algn="ctr"/>
                      <a:r>
                        <a:rPr lang="en-US" sz="2400" b="1"/>
                        <a:t>Identity &amp; Authentic Self</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EA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Identity &amp; Authentic Self</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8F6FC"/>
                    </a:solidFill>
                  </a:tcPr>
                </a:tc>
                <a:extLst>
                  <a:ext uri="{0D108BD9-81ED-4DB2-BD59-A6C34878D82A}">
                    <a16:rowId xmlns:a16="http://schemas.microsoft.com/office/drawing/2014/main" val="2487531610"/>
                  </a:ext>
                </a:extLst>
              </a:tr>
              <a:tr h="934171">
                <a:tc>
                  <a:txBody>
                    <a:bodyPr/>
                    <a:lstStyle/>
                    <a:p>
                      <a:pPr algn="ctr"/>
                      <a:r>
                        <a:rPr lang="en-US" sz="2400"/>
                        <a:t>Interpersonal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DDA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Content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FD9"/>
                    </a:solidFill>
                  </a:tcPr>
                </a:tc>
                <a:tc>
                  <a:txBody>
                    <a:bodyPr/>
                    <a:lstStyle/>
                    <a:p>
                      <a:pPr algn="ctr"/>
                      <a:r>
                        <a:rPr lang="en-US" sz="2400"/>
                        <a:t>Expressing &amp; Demonstrating Learning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8DEF3"/>
                    </a:solidFill>
                  </a:tcPr>
                </a:tc>
                <a:extLst>
                  <a:ext uri="{0D108BD9-81ED-4DB2-BD59-A6C34878D82A}">
                    <a16:rowId xmlns:a16="http://schemas.microsoft.com/office/drawing/2014/main" val="2249730643"/>
                  </a:ext>
                </a:extLst>
              </a:tr>
              <a:tr h="726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Learning Environment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DEFE4"/>
                    </a:solidFill>
                  </a:tcPr>
                </a:tc>
                <a:tc>
                  <a:txBody>
                    <a:bodyPr/>
                    <a:lstStyle/>
                    <a:p>
                      <a:pPr algn="ctr"/>
                      <a:endParaRPr lang="en-US" sz="24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EA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Learning Environment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8F6FC"/>
                    </a:solidFill>
                  </a:tcPr>
                </a:tc>
                <a:extLst>
                  <a:ext uri="{0D108BD9-81ED-4DB2-BD59-A6C34878D82A}">
                    <a16:rowId xmlns:a16="http://schemas.microsoft.com/office/drawing/2014/main" val="348406840"/>
                  </a:ext>
                </a:extLst>
              </a:tr>
            </a:tbl>
          </a:graphicData>
        </a:graphic>
      </p:graphicFrame>
      <p:sp>
        <p:nvSpPr>
          <p:cNvPr id="4" name="Slide Number Placeholder 3">
            <a:extLst>
              <a:ext uri="{FF2B5EF4-FFF2-40B4-BE49-F238E27FC236}">
                <a16:creationId xmlns:a16="http://schemas.microsoft.com/office/drawing/2014/main" id="{0A7A0CEB-F648-3D20-AA1C-4870E18D2BC9}"/>
              </a:ext>
            </a:extLst>
          </p:cNvPr>
          <p:cNvSpPr>
            <a:spLocks noGrp="1"/>
          </p:cNvSpPr>
          <p:nvPr>
            <p:ph type="sldNum" sz="quarter" idx="13"/>
          </p:nvPr>
        </p:nvSpPr>
        <p:spPr/>
        <p:txBody>
          <a:bodyPr/>
          <a:lstStyle/>
          <a:p>
            <a:fld id="{A76D1718-43F4-B94E-88B3-915AE71D28DB}" type="slidenum">
              <a:rPr lang="en-US" smtClean="0"/>
              <a:pPr/>
              <a:t>44</a:t>
            </a:fld>
            <a:endParaRPr lang="en-US"/>
          </a:p>
        </p:txBody>
      </p:sp>
    </p:spTree>
    <p:extLst>
      <p:ext uri="{BB962C8B-B14F-4D97-AF65-F5344CB8AC3E}">
        <p14:creationId xmlns:p14="http://schemas.microsoft.com/office/powerpoint/2010/main" val="380589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EE09-F0E7-14D5-63B7-2D760EF3AA08}"/>
              </a:ext>
            </a:extLst>
          </p:cNvPr>
          <p:cNvSpPr>
            <a:spLocks noGrp="1"/>
          </p:cNvSpPr>
          <p:nvPr>
            <p:ph type="ctrTitle"/>
          </p:nvPr>
        </p:nvSpPr>
        <p:spPr>
          <a:xfrm>
            <a:off x="580572" y="1464734"/>
            <a:ext cx="11188093" cy="3445932"/>
          </a:xfrm>
        </p:spPr>
        <p:txBody>
          <a:bodyPr vert="horz" lIns="91440" tIns="45720" rIns="91440" bIns="45720" rtlCol="0" anchor="b">
            <a:noAutofit/>
          </a:bodyPr>
          <a:lstStyle/>
          <a:p>
            <a:r>
              <a:rPr lang="en-US" sz="4800" b="1">
                <a:solidFill>
                  <a:srgbClr val="C00000"/>
                </a:solidFill>
                <a:latin typeface="Work Sans ExtraBold"/>
              </a:rPr>
              <a:t>UDL</a:t>
            </a:r>
            <a:r>
              <a:rPr lang="en-US" sz="4800">
                <a:solidFill>
                  <a:schemeClr val="tx1"/>
                </a:solidFill>
                <a:latin typeface="Work Sans ExtraBold"/>
              </a:rPr>
              <a:t> is a student-centered framework focused on developing students as learners by </a:t>
            </a:r>
            <a:r>
              <a:rPr lang="en-US" sz="4800" b="1">
                <a:solidFill>
                  <a:srgbClr val="C00000"/>
                </a:solidFill>
                <a:latin typeface="Work Sans ExtraBold"/>
              </a:rPr>
              <a:t>removing barriers</a:t>
            </a:r>
            <a:r>
              <a:rPr lang="en-US" sz="4800">
                <a:solidFill>
                  <a:schemeClr val="tx1"/>
                </a:solidFill>
                <a:latin typeface="Work Sans ExtraBold"/>
              </a:rPr>
              <a:t> to learning.</a:t>
            </a:r>
          </a:p>
        </p:txBody>
      </p:sp>
    </p:spTree>
    <p:extLst>
      <p:ext uri="{BB962C8B-B14F-4D97-AF65-F5344CB8AC3E}">
        <p14:creationId xmlns:p14="http://schemas.microsoft.com/office/powerpoint/2010/main" val="376406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374E-71B6-191B-8F63-D6510AF279CF}"/>
              </a:ext>
            </a:extLst>
          </p:cNvPr>
          <p:cNvSpPr>
            <a:spLocks noGrp="1"/>
          </p:cNvSpPr>
          <p:nvPr>
            <p:ph type="title"/>
          </p:nvPr>
        </p:nvSpPr>
        <p:spPr>
          <a:xfrm>
            <a:off x="705678" y="276563"/>
            <a:ext cx="10515600" cy="1028512"/>
          </a:xfrm>
        </p:spPr>
        <p:txBody>
          <a:bodyPr/>
          <a:lstStyle/>
          <a:p>
            <a:r>
              <a:rPr lang="en-US">
                <a:latin typeface="Franklin Gothic Medium"/>
              </a:rPr>
              <a:t>Learning Barrier Categories Overview</a:t>
            </a:r>
          </a:p>
        </p:txBody>
      </p:sp>
      <p:sp>
        <p:nvSpPr>
          <p:cNvPr id="3" name="Content Placeholder 2">
            <a:extLst>
              <a:ext uri="{FF2B5EF4-FFF2-40B4-BE49-F238E27FC236}">
                <a16:creationId xmlns:a16="http://schemas.microsoft.com/office/drawing/2014/main" id="{6A2C9270-3844-55DF-BF88-7F6891CAE9D5}"/>
              </a:ext>
            </a:extLst>
          </p:cNvPr>
          <p:cNvSpPr>
            <a:spLocks noGrp="1"/>
          </p:cNvSpPr>
          <p:nvPr>
            <p:ph idx="1"/>
          </p:nvPr>
        </p:nvSpPr>
        <p:spPr>
          <a:xfrm>
            <a:off x="732183" y="1388352"/>
            <a:ext cx="5259092" cy="4351338"/>
          </a:xfrm>
        </p:spPr>
        <p:txBody>
          <a:bodyPr vert="horz" lIns="91440" tIns="45720" rIns="91440" bIns="45720" rtlCol="0" anchor="t">
            <a:noAutofit/>
          </a:bodyPr>
          <a:lstStyle/>
          <a:p>
            <a:pPr>
              <a:buAutoNum type="arabicPeriod"/>
            </a:pPr>
            <a:r>
              <a:rPr lang="en-US"/>
              <a:t>Content</a:t>
            </a:r>
          </a:p>
          <a:p>
            <a:pPr>
              <a:buAutoNum type="arabicPeriod"/>
            </a:pPr>
            <a:r>
              <a:rPr lang="en-US"/>
              <a:t>Emotional &amp; Motivational</a:t>
            </a:r>
          </a:p>
          <a:p>
            <a:pPr marL="514350" indent="-514350">
              <a:buAutoNum type="arabicPeriod"/>
            </a:pPr>
            <a:r>
              <a:rPr lang="en-US"/>
              <a:t>Identity &amp; Authentic Self</a:t>
            </a:r>
          </a:p>
          <a:p>
            <a:pPr>
              <a:buAutoNum type="arabicPeriod"/>
            </a:pPr>
            <a:r>
              <a:rPr lang="en-US"/>
              <a:t>Interpersonal</a:t>
            </a:r>
          </a:p>
          <a:p>
            <a:pPr>
              <a:buAutoNum type="arabicPeriod"/>
            </a:pPr>
            <a:r>
              <a:rPr lang="en-US"/>
              <a:t>Expressing &amp; Demonstrating Learning</a:t>
            </a:r>
          </a:p>
          <a:p>
            <a:pPr>
              <a:buAutoNum type="arabicPeriod"/>
            </a:pPr>
            <a:r>
              <a:rPr lang="en-US"/>
              <a:t>Learning Environment</a:t>
            </a:r>
          </a:p>
        </p:txBody>
      </p:sp>
      <p:sp>
        <p:nvSpPr>
          <p:cNvPr id="4" name="Slide Number Placeholder 3">
            <a:extLst>
              <a:ext uri="{FF2B5EF4-FFF2-40B4-BE49-F238E27FC236}">
                <a16:creationId xmlns:a16="http://schemas.microsoft.com/office/drawing/2014/main" id="{3A3D23B9-A493-1E5E-03B4-2A82E81FA178}"/>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6</a:t>
            </a:fld>
            <a:endParaRPr lang="en-US"/>
          </a:p>
        </p:txBody>
      </p:sp>
      <p:pic>
        <p:nvPicPr>
          <p:cNvPr id="5" name="Picture 4" descr="Barriers in Learning English">
            <a:extLst>
              <a:ext uri="{FF2B5EF4-FFF2-40B4-BE49-F238E27FC236}">
                <a16:creationId xmlns:a16="http://schemas.microsoft.com/office/drawing/2014/main" id="{FBDDED87-757E-B93A-9387-854C74C905AC}"/>
              </a:ext>
            </a:extLst>
          </p:cNvPr>
          <p:cNvPicPr>
            <a:picLocks noChangeAspect="1"/>
          </p:cNvPicPr>
          <p:nvPr/>
        </p:nvPicPr>
        <p:blipFill>
          <a:blip r:embed="rId3"/>
          <a:stretch>
            <a:fillRect/>
          </a:stretch>
        </p:blipFill>
        <p:spPr>
          <a:xfrm>
            <a:off x="6019411" y="1900237"/>
            <a:ext cx="6181725" cy="3057525"/>
          </a:xfrm>
          <a:prstGeom prst="rect">
            <a:avLst/>
          </a:prstGeom>
        </p:spPr>
      </p:pic>
    </p:spTree>
    <p:extLst>
      <p:ext uri="{BB962C8B-B14F-4D97-AF65-F5344CB8AC3E}">
        <p14:creationId xmlns:p14="http://schemas.microsoft.com/office/powerpoint/2010/main" val="426223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824C2-9C2D-0E4C-F280-BE231C406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EB846-93A5-B59C-C45D-8D31A323C1E3}"/>
              </a:ext>
            </a:extLst>
          </p:cNvPr>
          <p:cNvSpPr>
            <a:spLocks noGrp="1"/>
          </p:cNvSpPr>
          <p:nvPr>
            <p:ph type="title"/>
          </p:nvPr>
        </p:nvSpPr>
        <p:spPr>
          <a:xfrm>
            <a:off x="464518" y="276563"/>
            <a:ext cx="10515600" cy="1028512"/>
          </a:xfrm>
        </p:spPr>
        <p:txBody>
          <a:bodyPr/>
          <a:lstStyle/>
          <a:p>
            <a:r>
              <a:rPr lang="en-US">
                <a:latin typeface="Franklin Gothic Medium"/>
              </a:rPr>
              <a:t>Learning Barrier Categories 1</a:t>
            </a:r>
          </a:p>
        </p:txBody>
      </p:sp>
      <p:sp>
        <p:nvSpPr>
          <p:cNvPr id="3" name="Content Placeholder 2">
            <a:extLst>
              <a:ext uri="{FF2B5EF4-FFF2-40B4-BE49-F238E27FC236}">
                <a16:creationId xmlns:a16="http://schemas.microsoft.com/office/drawing/2014/main" id="{424BCC4F-33FC-6E6E-7A20-52F3AD998461}"/>
              </a:ext>
            </a:extLst>
          </p:cNvPr>
          <p:cNvSpPr>
            <a:spLocks noGrp="1"/>
          </p:cNvSpPr>
          <p:nvPr>
            <p:ph idx="1"/>
          </p:nvPr>
        </p:nvSpPr>
        <p:spPr>
          <a:xfrm>
            <a:off x="491022" y="1388352"/>
            <a:ext cx="5667807" cy="4351338"/>
          </a:xfrm>
        </p:spPr>
        <p:txBody>
          <a:bodyPr vert="horz" lIns="91440" tIns="45720" rIns="91440" bIns="45720" rtlCol="0" anchor="t">
            <a:noAutofit/>
          </a:bodyPr>
          <a:lstStyle/>
          <a:p>
            <a:pPr marL="514350" indent="-514350">
              <a:buAutoNum type="arabicPeriod"/>
            </a:pPr>
            <a:r>
              <a:rPr lang="en-US" b="1">
                <a:solidFill>
                  <a:srgbClr val="C00000"/>
                </a:solidFill>
                <a:latin typeface="Work Sans Medium"/>
              </a:rPr>
              <a:t>Content:</a:t>
            </a:r>
          </a:p>
          <a:p>
            <a:pPr marL="742950" lvl="1" indent="-514350">
              <a:buFont typeface="+mj-lt"/>
              <a:buAutoNum type="alphaLcParenR"/>
            </a:pPr>
            <a:r>
              <a:rPr lang="en-US" b="1">
                <a:solidFill>
                  <a:srgbClr val="C00000"/>
                </a:solidFill>
                <a:latin typeface="Work Sans Medium"/>
              </a:rPr>
              <a:t>Format of the materials you provide</a:t>
            </a:r>
          </a:p>
          <a:p>
            <a:pPr marL="742950" lvl="1" indent="-514350">
              <a:buFont typeface="+mj-lt"/>
              <a:buAutoNum type="alphaLcParenR"/>
            </a:pPr>
            <a:r>
              <a:rPr lang="en-US" b="1">
                <a:solidFill>
                  <a:srgbClr val="C00000"/>
                </a:solidFill>
                <a:latin typeface="Work Sans Medium"/>
              </a:rPr>
              <a:t>Learning materials (language, vocabulary, making sense of the content)</a:t>
            </a:r>
            <a:endParaRPr lang="en-US" b="1">
              <a:solidFill>
                <a:srgbClr val="C00000"/>
              </a:solidFill>
            </a:endParaRPr>
          </a:p>
        </p:txBody>
      </p:sp>
      <p:sp>
        <p:nvSpPr>
          <p:cNvPr id="4" name="Slide Number Placeholder 3">
            <a:extLst>
              <a:ext uri="{FF2B5EF4-FFF2-40B4-BE49-F238E27FC236}">
                <a16:creationId xmlns:a16="http://schemas.microsoft.com/office/drawing/2014/main" id="{123B4C54-89D2-69BF-2CD6-AFF38598B14D}"/>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7</a:t>
            </a:fld>
            <a:endParaRPr lang="en-US"/>
          </a:p>
        </p:txBody>
      </p:sp>
      <p:pic>
        <p:nvPicPr>
          <p:cNvPr id="8" name="Picture 7" descr="Student listening to a lecture in their headphones whyle they are walking.">
            <a:extLst>
              <a:ext uri="{FF2B5EF4-FFF2-40B4-BE49-F238E27FC236}">
                <a16:creationId xmlns:a16="http://schemas.microsoft.com/office/drawing/2014/main" id="{D05FB753-CBD2-197B-17F4-8ED8F682BB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6348" y="-156403"/>
            <a:ext cx="5334632" cy="3560312"/>
          </a:xfrm>
          <a:prstGeom prst="rect">
            <a:avLst/>
          </a:prstGeom>
        </p:spPr>
      </p:pic>
      <p:pic>
        <p:nvPicPr>
          <p:cNvPr id="10" name="Picture 9" descr="Close-up of a dictionary page to highlight the importance of clarifying vocabulary used in the course.">
            <a:extLst>
              <a:ext uri="{FF2B5EF4-FFF2-40B4-BE49-F238E27FC236}">
                <a16:creationId xmlns:a16="http://schemas.microsoft.com/office/drawing/2014/main" id="{E070EEA1-ACBE-2926-7D8A-42595C136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6348" y="3403909"/>
            <a:ext cx="5311635" cy="3693246"/>
          </a:xfrm>
          <a:prstGeom prst="rect">
            <a:avLst/>
          </a:prstGeom>
        </p:spPr>
      </p:pic>
    </p:spTree>
    <p:extLst>
      <p:ext uri="{BB962C8B-B14F-4D97-AF65-F5344CB8AC3E}">
        <p14:creationId xmlns:p14="http://schemas.microsoft.com/office/powerpoint/2010/main" val="316587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686B6-2296-E048-0644-6B5C99C51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AA2F0-7423-C5BD-747F-157AB1E43CCB}"/>
              </a:ext>
            </a:extLst>
          </p:cNvPr>
          <p:cNvSpPr>
            <a:spLocks noGrp="1"/>
          </p:cNvSpPr>
          <p:nvPr>
            <p:ph type="title"/>
          </p:nvPr>
        </p:nvSpPr>
        <p:spPr>
          <a:xfrm>
            <a:off x="705678" y="276563"/>
            <a:ext cx="10515600" cy="1028512"/>
          </a:xfrm>
        </p:spPr>
        <p:txBody>
          <a:bodyPr/>
          <a:lstStyle/>
          <a:p>
            <a:r>
              <a:rPr lang="en-US">
                <a:latin typeface="Franklin Gothic Medium"/>
              </a:rPr>
              <a:t>Learning Barrier Categories 2</a:t>
            </a:r>
          </a:p>
        </p:txBody>
      </p:sp>
      <p:sp>
        <p:nvSpPr>
          <p:cNvPr id="3" name="Content Placeholder 2">
            <a:extLst>
              <a:ext uri="{FF2B5EF4-FFF2-40B4-BE49-F238E27FC236}">
                <a16:creationId xmlns:a16="http://schemas.microsoft.com/office/drawing/2014/main" id="{C8C1FA8C-9C19-FE0E-6CC9-80A9E87E8CB8}"/>
              </a:ext>
            </a:extLst>
          </p:cNvPr>
          <p:cNvSpPr>
            <a:spLocks noGrp="1"/>
          </p:cNvSpPr>
          <p:nvPr>
            <p:ph idx="1"/>
          </p:nvPr>
        </p:nvSpPr>
        <p:spPr>
          <a:xfrm>
            <a:off x="732183" y="1388352"/>
            <a:ext cx="5259092" cy="4351338"/>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b="1">
                <a:solidFill>
                  <a:srgbClr val="C00000"/>
                </a:solidFill>
                <a:latin typeface="Work Sans Medium"/>
              </a:rPr>
              <a:t>Emotional &amp; Motivational</a:t>
            </a:r>
          </a:p>
          <a:p>
            <a:pPr lvl="1">
              <a:buFont typeface="Courier New" panose="020B0604020202020204" pitchFamily="34" charset="0"/>
              <a:buChar char="o"/>
            </a:pPr>
            <a:r>
              <a:rPr lang="en-US" b="1">
                <a:solidFill>
                  <a:srgbClr val="C00000"/>
                </a:solidFill>
                <a:latin typeface="Work Sans Medium"/>
              </a:rPr>
              <a:t>Value and relevancy</a:t>
            </a:r>
            <a:endParaRPr lang="en-US" b="1">
              <a:solidFill>
                <a:srgbClr val="C00000"/>
              </a:solidFill>
            </a:endParaRPr>
          </a:p>
          <a:p>
            <a:pPr lvl="1">
              <a:buFont typeface="Courier New" panose="020B0604020202020204" pitchFamily="34" charset="0"/>
              <a:buChar char="o"/>
            </a:pPr>
            <a:r>
              <a:rPr lang="en-US" b="1">
                <a:solidFill>
                  <a:srgbClr val="C00000"/>
                </a:solidFill>
                <a:latin typeface="Work Sans Medium"/>
              </a:rPr>
              <a:t>Connecting the course to themselves</a:t>
            </a:r>
            <a:endParaRPr lang="en-US"/>
          </a:p>
        </p:txBody>
      </p:sp>
      <p:sp>
        <p:nvSpPr>
          <p:cNvPr id="4" name="Slide Number Placeholder 3">
            <a:extLst>
              <a:ext uri="{FF2B5EF4-FFF2-40B4-BE49-F238E27FC236}">
                <a16:creationId xmlns:a16="http://schemas.microsoft.com/office/drawing/2014/main" id="{19C9F0E7-3BCB-44F9-ABB3-9AE0F158C8AC}"/>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8</a:t>
            </a:fld>
            <a:endParaRPr lang="en-US"/>
          </a:p>
        </p:txBody>
      </p:sp>
      <p:pic>
        <p:nvPicPr>
          <p:cNvPr id="6" name="Picture 5" descr="A young man newly hired in his career to illustrate the importance establishing how the course's content is relevant to students' futures.">
            <a:extLst>
              <a:ext uri="{FF2B5EF4-FFF2-40B4-BE49-F238E27FC236}">
                <a16:creationId xmlns:a16="http://schemas.microsoft.com/office/drawing/2014/main" id="{41220AC3-8B98-3209-2115-43812D89F2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65460" y="949723"/>
            <a:ext cx="4389170" cy="4958554"/>
          </a:xfrm>
          <a:prstGeom prst="rect">
            <a:avLst/>
          </a:prstGeom>
        </p:spPr>
      </p:pic>
    </p:spTree>
    <p:extLst>
      <p:ext uri="{BB962C8B-B14F-4D97-AF65-F5344CB8AC3E}">
        <p14:creationId xmlns:p14="http://schemas.microsoft.com/office/powerpoint/2010/main" val="308640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37E7F-F9C1-05D4-E7E8-173E52AED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3DFB1-D62E-6DC9-1606-D59C2A45E166}"/>
              </a:ext>
            </a:extLst>
          </p:cNvPr>
          <p:cNvSpPr>
            <a:spLocks noGrp="1"/>
          </p:cNvSpPr>
          <p:nvPr>
            <p:ph type="title"/>
          </p:nvPr>
        </p:nvSpPr>
        <p:spPr>
          <a:xfrm>
            <a:off x="705678" y="276563"/>
            <a:ext cx="10515600" cy="1028512"/>
          </a:xfrm>
        </p:spPr>
        <p:txBody>
          <a:bodyPr/>
          <a:lstStyle/>
          <a:p>
            <a:r>
              <a:rPr lang="en-US">
                <a:latin typeface="Franklin Gothic Medium"/>
              </a:rPr>
              <a:t>Learning Barrier Categories 3</a:t>
            </a:r>
          </a:p>
        </p:txBody>
      </p:sp>
      <p:sp>
        <p:nvSpPr>
          <p:cNvPr id="3" name="Content Placeholder 2">
            <a:extLst>
              <a:ext uri="{FF2B5EF4-FFF2-40B4-BE49-F238E27FC236}">
                <a16:creationId xmlns:a16="http://schemas.microsoft.com/office/drawing/2014/main" id="{D9CCCB6E-D34B-E2EB-9C87-42FF22489524}"/>
              </a:ext>
            </a:extLst>
          </p:cNvPr>
          <p:cNvSpPr>
            <a:spLocks noGrp="1"/>
          </p:cNvSpPr>
          <p:nvPr>
            <p:ph idx="1"/>
          </p:nvPr>
        </p:nvSpPr>
        <p:spPr>
          <a:xfrm>
            <a:off x="472411" y="1388351"/>
            <a:ext cx="6064386" cy="5313900"/>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b="1">
                <a:solidFill>
                  <a:srgbClr val="C00000"/>
                </a:solidFill>
                <a:latin typeface="Work Sans Medium"/>
              </a:rPr>
              <a:t>Identity &amp; Authentic Self</a:t>
            </a:r>
          </a:p>
          <a:p>
            <a:pPr lvl="1"/>
            <a:r>
              <a:rPr lang="en-US" b="1">
                <a:solidFill>
                  <a:srgbClr val="C00000"/>
                </a:solidFill>
              </a:rPr>
              <a:t>Providing diverse perspectives</a:t>
            </a:r>
          </a:p>
          <a:p>
            <a:pPr lvl="1"/>
            <a:r>
              <a:rPr lang="en-US" b="1">
                <a:solidFill>
                  <a:srgbClr val="C00000"/>
                </a:solidFill>
              </a:rPr>
              <a:t>Using students’ pronouns</a:t>
            </a:r>
          </a:p>
          <a:p>
            <a:pPr lvl="1"/>
            <a:r>
              <a:rPr lang="en-US" b="1">
                <a:solidFill>
                  <a:srgbClr val="C00000"/>
                </a:solidFill>
              </a:rPr>
              <a:t>Establish a sense of belonging</a:t>
            </a:r>
          </a:p>
        </p:txBody>
      </p:sp>
      <p:sp>
        <p:nvSpPr>
          <p:cNvPr id="4" name="Slide Number Placeholder 3">
            <a:extLst>
              <a:ext uri="{FF2B5EF4-FFF2-40B4-BE49-F238E27FC236}">
                <a16:creationId xmlns:a16="http://schemas.microsoft.com/office/drawing/2014/main" id="{81E694A5-F1A7-9A21-2AB2-5AFE8EAED771}"/>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9</a:t>
            </a:fld>
            <a:endParaRPr lang="en-US"/>
          </a:p>
        </p:txBody>
      </p:sp>
      <p:pic>
        <p:nvPicPr>
          <p:cNvPr id="7" name="Picture 6" descr="American football team celebrating to illustrate the connection between belonging to a team and success.">
            <a:extLst>
              <a:ext uri="{FF2B5EF4-FFF2-40B4-BE49-F238E27FC236}">
                <a16:creationId xmlns:a16="http://schemas.microsoft.com/office/drawing/2014/main" id="{5AD1B819-8BB2-5211-24C5-60C820A0116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36797" y="1403551"/>
            <a:ext cx="8074856" cy="5597161"/>
          </a:xfrm>
          <a:prstGeom prst="rect">
            <a:avLst/>
          </a:prstGeom>
        </p:spPr>
      </p:pic>
    </p:spTree>
    <p:extLst>
      <p:ext uri="{BB962C8B-B14F-4D97-AF65-F5344CB8AC3E}">
        <p14:creationId xmlns:p14="http://schemas.microsoft.com/office/powerpoint/2010/main" val="3817166557"/>
      </p:ext>
    </p:extLst>
  </p:cSld>
  <p:clrMapOvr>
    <a:masterClrMapping/>
  </p:clrMapOvr>
</p:sld>
</file>

<file path=ppt/theme/theme1.xml><?xml version="1.0" encoding="utf-8"?>
<a:theme xmlns:a="http://schemas.openxmlformats.org/drawingml/2006/main" name="UNL PPT Theme">
  <a:themeElements>
    <a:clrScheme name="UNL Colors 1">
      <a:dk1>
        <a:srgbClr val="212121"/>
      </a:dk1>
      <a:lt1>
        <a:srgbClr val="FEFDFA"/>
      </a:lt1>
      <a:dk2>
        <a:srgbClr val="D00000"/>
      </a:dk2>
      <a:lt2>
        <a:srgbClr val="C7C8CA"/>
      </a:lt2>
      <a:accent1>
        <a:srgbClr val="249AB5"/>
      </a:accent1>
      <a:accent2>
        <a:srgbClr val="BCCB2A"/>
      </a:accent2>
      <a:accent3>
        <a:srgbClr val="F58A1F"/>
      </a:accent3>
      <a:accent4>
        <a:srgbClr val="005D83"/>
      </a:accent4>
      <a:accent5>
        <a:srgbClr val="FFD74F"/>
      </a:accent5>
      <a:accent6>
        <a:srgbClr val="A5228D"/>
      </a:accent6>
      <a:hlink>
        <a:srgbClr val="249AB5"/>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UNL PPT Theme" id="{9B44E9DF-6A9B-AB46-AA93-B248B3C4162B}" vid="{203E8BBF-4F41-8A40-B9BA-4D61E55C73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d720d9-b5a5-4da3-b717-40815d1ba033">
      <Terms xmlns="http://schemas.microsoft.com/office/infopath/2007/PartnerControls"/>
    </lcf76f155ced4ddcb4097134ff3c332f>
    <TaxCatchAll xmlns="b0fdb0c2-fc66-495e-a828-5ae321b3756f" xsi:nil="true"/>
    <ShareLinkforanyoneinorg xmlns="b5d720d9-b5a5-4da3-b717-40815d1ba033">
      <Url xsi:nil="true"/>
      <Description xsi:nil="true"/>
    </ShareLinkforanyoneinorg>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A4E80337C0CA4C9D48089E49C3C859" ma:contentTypeVersion="22" ma:contentTypeDescription="Create a new document." ma:contentTypeScope="" ma:versionID="cae9e278a419b992007a15d7b091ed35">
  <xsd:schema xmlns:xsd="http://www.w3.org/2001/XMLSchema" xmlns:xs="http://www.w3.org/2001/XMLSchema" xmlns:p="http://schemas.microsoft.com/office/2006/metadata/properties" xmlns:ns2="b5d720d9-b5a5-4da3-b717-40815d1ba033" xmlns:ns3="b0fdb0c2-fc66-495e-a828-5ae321b3756f" targetNamespace="http://schemas.microsoft.com/office/2006/metadata/properties" ma:root="true" ma:fieldsID="017bb3d37de92f717ea5a7ba2442ffe2" ns2:_="" ns3:_="">
    <xsd:import namespace="b5d720d9-b5a5-4da3-b717-40815d1ba033"/>
    <xsd:import namespace="b0fdb0c2-fc66-495e-a828-5ae321b3756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ShareLinkforanyoneinorg" minOccurs="0"/>
                <xsd:element ref="ns2:MediaLengthInSeconds" minOccurs="0"/>
                <xsd:element ref="ns2:lcf76f155ced4ddcb4097134ff3c332f" minOccurs="0"/>
                <xsd:element ref="ns3:TaxCatchAll"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720d9-b5a5-4da3-b717-40815d1ba033"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Location" ma:index="11" nillable="true" ma:displayName="Location" ma:description="" ma:internalName="MediaServiceLocation" ma:readOnly="true">
      <xsd:simpleType>
        <xsd:restriction base="dms:Text"/>
      </xsd:simpleType>
    </xsd:element>
    <xsd:element name="ShareLinkforanyoneinorg" ma:index="12" nillable="true" ma:displayName="Share Link for anyone in org" ma:format="Hyperlink" ma:internalName="ShareLinkforanyoneinorg"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13" nillable="true" ma:displayName="MediaLengthInSeconds" ma:description=""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7fa96fb-b0ee-4967-af60-c778f60915c5" ma:termSetId="09814cd3-568e-fe90-9814-8d621ff8fb84" ma:anchorId="fba54fb3-c3e1-fe81-a776-ca4b69148c4d" ma:open="true" ma:isKeyword="false">
      <xsd:complexType>
        <xsd:sequence>
          <xsd:element ref="pc:Terms" minOccurs="0" maxOccurs="1"/>
        </xsd:sequence>
      </xsd:complex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fdb0c2-fc66-495e-a828-5ae321b3756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7e8bc5c-d793-450b-96f4-fc7b469cc61d}" ma:internalName="TaxCatchAll" ma:showField="CatchAllData" ma:web="b0fdb0c2-fc66-495e-a828-5ae321b375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537824-AFF3-4F8E-A9CA-E7A7E22A5957}">
  <ds:schemaRefs>
    <ds:schemaRef ds:uri="11a1a6ec-9acd-40db-9c4b-4cb9a11d34bb"/>
    <ds:schemaRef ds:uri="c6a39eb5-0793-4b30-9d6c-6194e5c3bc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5d720d9-b5a5-4da3-b717-40815d1ba033"/>
    <ds:schemaRef ds:uri="b0fdb0c2-fc66-495e-a828-5ae321b3756f"/>
  </ds:schemaRefs>
</ds:datastoreItem>
</file>

<file path=customXml/itemProps2.xml><?xml version="1.0" encoding="utf-8"?>
<ds:datastoreItem xmlns:ds="http://schemas.openxmlformats.org/officeDocument/2006/customXml" ds:itemID="{93DC5DA2-D27F-43D7-B84A-EE7720AE7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720d9-b5a5-4da3-b717-40815d1ba033"/>
    <ds:schemaRef ds:uri="b0fdb0c2-fc66-495e-a828-5ae321b37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5336BF-6BE4-4EA1-A515-279D8A8EF7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UNL PPT Theme</Template>
  <TotalTime>36</TotalTime>
  <Words>2618</Words>
  <Application>Microsoft Office PowerPoint</Application>
  <PresentationFormat>Widescreen</PresentationFormat>
  <Paragraphs>323</Paragraphs>
  <Slides>44</Slides>
  <Notes>37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UNL PPT Theme</vt:lpstr>
      <vt:lpstr>UNL Branding</vt:lpstr>
      <vt:lpstr>Reducing barriers  to learning with UDL 3.0 BIDA Spring 25</vt:lpstr>
      <vt:lpstr>Today:</vt:lpstr>
      <vt:lpstr>Today’s Agenda</vt:lpstr>
      <vt:lpstr>UDL is a student-centered framework focused on developing students as learners by removing barriers to learning.</vt:lpstr>
      <vt:lpstr>Learning Barrier Categories Overview</vt:lpstr>
      <vt:lpstr>Learning Barrier Categories 1</vt:lpstr>
      <vt:lpstr>Learning Barrier Categories 2</vt:lpstr>
      <vt:lpstr>Learning Barrier Categories 3</vt:lpstr>
      <vt:lpstr>Learning Barrier Categories 4</vt:lpstr>
      <vt:lpstr>Learning Barrier Categories 5</vt:lpstr>
      <vt:lpstr>Learning Barrier Categories 6</vt:lpstr>
      <vt:lpstr>Think, Pair, Share</vt:lpstr>
      <vt:lpstr>Understanding the CAST UDL Chart</vt:lpstr>
      <vt:lpstr>Scavenger hunt</vt:lpstr>
      <vt:lpstr>Digital Accessibility-related UDL Considerations</vt:lpstr>
      <vt:lpstr>Discussion</vt:lpstr>
      <vt:lpstr>UDL starts with noticing a barrier.</vt:lpstr>
      <vt:lpstr>The process of UDL</vt:lpstr>
      <vt:lpstr>Accessibility with a UDL lens</vt:lpstr>
      <vt:lpstr>Students with disabilities such as hearing loss benefit from captions.</vt:lpstr>
      <vt:lpstr>Multilingual learners benefit from captions.</vt:lpstr>
      <vt:lpstr>Students studying in loud spaces benefit from captions.</vt:lpstr>
      <vt:lpstr>Students studying in quiet spaces benefit from captions.</vt:lpstr>
      <vt:lpstr>Students looking for a specific spot to review benefit from the ability to search the captions or read the transcript.</vt:lpstr>
      <vt:lpstr>Barrier 1: Content  Barrier: text, time, language</vt:lpstr>
      <vt:lpstr>Students who benefit from the added  audio option</vt:lpstr>
      <vt:lpstr>Barrier 2: Emotional and motivational Barrier: lack of interest</vt:lpstr>
      <vt:lpstr>Barrier 2: Emotional and motivational Solution: making the "why" apparent</vt:lpstr>
      <vt:lpstr>Barrier 3: Identity and authentic-self Barrier: examples aren't relevant</vt:lpstr>
      <vt:lpstr>Barrier 3: Identity and authentic-self Solution: topic choice on student project</vt:lpstr>
      <vt:lpstr>Barrier 4: Interpersonal Barrier: whole class discussion</vt:lpstr>
      <vt:lpstr>Barrier 4: Interpersonal Solution: discussion roles, added graded components</vt:lpstr>
      <vt:lpstr>Barrier 5: Expressing and demonstrating learning Barrier: assignment mode - writing</vt:lpstr>
      <vt:lpstr>Barrier 5: Expressing and demonstrating learning  Solution: add submission modes</vt:lpstr>
      <vt:lpstr>Barrier 6: Learning environment Barrier: seeing slides from the back</vt:lpstr>
      <vt:lpstr>Barrier 6: Learning environment Solution: sharing slides in advance</vt:lpstr>
      <vt:lpstr>Practice applying UDL Considerations to remove barriers to learning in your course.</vt:lpstr>
      <vt:lpstr>Celebrate!</vt:lpstr>
      <vt:lpstr>Summer action</vt:lpstr>
      <vt:lpstr>Thank you!</vt:lpstr>
      <vt:lpstr>Closing UNL branding</vt:lpstr>
      <vt:lpstr>Useful Resources to keep going with UDL</vt:lpstr>
      <vt:lpstr>Learning Barriers &amp; UDL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Sisco</dc:creator>
  <cp:lastModifiedBy>Amy Ort</cp:lastModifiedBy>
  <cp:revision>4</cp:revision>
  <dcterms:created xsi:type="dcterms:W3CDTF">2023-03-23T19:12:55Z</dcterms:created>
  <dcterms:modified xsi:type="dcterms:W3CDTF">2026-04-17T15:42:14Z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0x01010070A4E80337C0CA4C9D48089E49C3C859</vt:lpwstr>
  </property>
</Properties>
</file>